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54"/>
  </p:notesMasterIdLst>
  <p:sldIdLst>
    <p:sldId id="1092" r:id="rId6"/>
    <p:sldId id="2144868077" r:id="rId7"/>
    <p:sldId id="894" r:id="rId8"/>
    <p:sldId id="987" r:id="rId9"/>
    <p:sldId id="2144868080" r:id="rId10"/>
    <p:sldId id="1082" r:id="rId11"/>
    <p:sldId id="1084" r:id="rId12"/>
    <p:sldId id="2144868041" r:id="rId13"/>
    <p:sldId id="2144868036" r:id="rId14"/>
    <p:sldId id="2144868079" r:id="rId15"/>
    <p:sldId id="2144868078" r:id="rId16"/>
    <p:sldId id="2144868038" r:id="rId17"/>
    <p:sldId id="2144868039" r:id="rId18"/>
    <p:sldId id="2144868042" r:id="rId19"/>
    <p:sldId id="2144868040" r:id="rId20"/>
    <p:sldId id="1088" r:id="rId21"/>
    <p:sldId id="1087" r:id="rId22"/>
    <p:sldId id="1091" r:id="rId23"/>
    <p:sldId id="1085" r:id="rId24"/>
    <p:sldId id="1025" r:id="rId25"/>
    <p:sldId id="2144868086" r:id="rId26"/>
    <p:sldId id="2144868087" r:id="rId27"/>
    <p:sldId id="2144868025" r:id="rId28"/>
    <p:sldId id="2144868026" r:id="rId29"/>
    <p:sldId id="2144867998" r:id="rId30"/>
    <p:sldId id="2144868081" r:id="rId31"/>
    <p:sldId id="2144868082" r:id="rId32"/>
    <p:sldId id="2144868027" r:id="rId33"/>
    <p:sldId id="2144868022" r:id="rId34"/>
    <p:sldId id="2144868083" r:id="rId35"/>
    <p:sldId id="2144868084" r:id="rId36"/>
    <p:sldId id="2144868085" r:id="rId37"/>
    <p:sldId id="2144868049" r:id="rId38"/>
    <p:sldId id="2144867980" r:id="rId39"/>
    <p:sldId id="2144867981" r:id="rId40"/>
    <p:sldId id="2144867989" r:id="rId41"/>
    <p:sldId id="2144867987" r:id="rId42"/>
    <p:sldId id="2144867988" r:id="rId43"/>
    <p:sldId id="2144868052" r:id="rId44"/>
    <p:sldId id="2144868053" r:id="rId45"/>
    <p:sldId id="2144867990" r:id="rId46"/>
    <p:sldId id="2144868001" r:id="rId47"/>
    <p:sldId id="2144868003" r:id="rId48"/>
    <p:sldId id="2144868002" r:id="rId49"/>
    <p:sldId id="2144868004" r:id="rId50"/>
    <p:sldId id="2144868006" r:id="rId51"/>
    <p:sldId id="2144868007" r:id="rId52"/>
    <p:sldId id="2144868008" r:id="rId5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ures" initials="DD" lastIdx="14" clrIdx="0">
    <p:extLst>
      <p:ext uri="{19B8F6BF-5375-455C-9EA6-DF929625EA0E}">
        <p15:presenceInfo xmlns:p15="http://schemas.microsoft.com/office/powerpoint/2012/main" userId="Dan Dures" providerId="None"/>
      </p:ext>
    </p:extLst>
  </p:cmAuthor>
  <p:cmAuthor id="2" name="Stuart" initials="S" lastIdx="19" clrIdx="1">
    <p:extLst>
      <p:ext uri="{19B8F6BF-5375-455C-9EA6-DF929625EA0E}">
        <p15:presenceInfo xmlns:p15="http://schemas.microsoft.com/office/powerpoint/2012/main" userId="Stuart" providerId="None"/>
      </p:ext>
    </p:extLst>
  </p:cmAuthor>
  <p:cmAuthor id="3" name="Dan Dures" initials="DD [2]" lastIdx="10" clrIdx="2">
    <p:extLst>
      <p:ext uri="{19B8F6BF-5375-455C-9EA6-DF929625EA0E}">
        <p15:presenceInfo xmlns:p15="http://schemas.microsoft.com/office/powerpoint/2012/main" userId="S::dan@transparentchoice.com::a4d20157-df88-481d-80b8-beb62bbedd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7"/>
    <a:srgbClr val="FFFFFF"/>
    <a:srgbClr val="D4AF37"/>
    <a:srgbClr val="FFF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9400D-0E90-4899-8C79-4DF9B985689A}" v="42" dt="2022-09-20T09:31:37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ures" userId="a4d20157-df88-481d-80b8-beb62bbedd3b" providerId="ADAL" clId="{729ACD07-5D07-46F5-9A3B-286F30FBB5E1}"/>
    <pc:docChg chg="undo redo custSel addSld delSld modSld sldOrd">
      <pc:chgData name="Dan Dures" userId="a4d20157-df88-481d-80b8-beb62bbedd3b" providerId="ADAL" clId="{729ACD07-5D07-46F5-9A3B-286F30FBB5E1}" dt="2021-03-24T12:10:18.161" v="20001" actId="20577"/>
      <pc:docMkLst>
        <pc:docMk/>
      </pc:docMkLst>
      <pc:sldChg chg="modSp mod">
        <pc:chgData name="Dan Dures" userId="a4d20157-df88-481d-80b8-beb62bbedd3b" providerId="ADAL" clId="{729ACD07-5D07-46F5-9A3B-286F30FBB5E1}" dt="2021-03-23T09:30:26.822" v="48" actId="113"/>
        <pc:sldMkLst>
          <pc:docMk/>
          <pc:sldMk cId="3499533710" sldId="646"/>
        </pc:sldMkLst>
        <pc:spChg chg="mod">
          <ac:chgData name="Dan Dures" userId="a4d20157-df88-481d-80b8-beb62bbedd3b" providerId="ADAL" clId="{729ACD07-5D07-46F5-9A3B-286F30FBB5E1}" dt="2021-03-23T09:30:26.822" v="48" actId="113"/>
          <ac:spMkLst>
            <pc:docMk/>
            <pc:sldMk cId="3499533710" sldId="646"/>
            <ac:spMk id="2" creationId="{1F212538-AB0C-4463-91C9-105B0879482D}"/>
          </ac:spMkLst>
        </pc:spChg>
      </pc:sldChg>
      <pc:sldChg chg="delSp modSp add del mod ord modClrScheme chgLayout">
        <pc:chgData name="Dan Dures" userId="a4d20157-df88-481d-80b8-beb62bbedd3b" providerId="ADAL" clId="{729ACD07-5D07-46F5-9A3B-286F30FBB5E1}" dt="2021-03-23T20:42:14.624" v="10211" actId="47"/>
        <pc:sldMkLst>
          <pc:docMk/>
          <pc:sldMk cId="1483187935" sldId="747"/>
        </pc:sldMkLst>
        <pc:spChg chg="mod">
          <ac:chgData name="Dan Dures" userId="a4d20157-df88-481d-80b8-beb62bbedd3b" providerId="ADAL" clId="{729ACD07-5D07-46F5-9A3B-286F30FBB5E1}" dt="2021-03-23T16:47:46.469" v="8362" actId="1076"/>
          <ac:spMkLst>
            <pc:docMk/>
            <pc:sldMk cId="1483187935" sldId="747"/>
            <ac:spMk id="3" creationId="{AB6BA1E4-3F2B-4096-8B2E-D7304B90C043}"/>
          </ac:spMkLst>
        </pc:spChg>
        <pc:spChg chg="del">
          <ac:chgData name="Dan Dures" userId="a4d20157-df88-481d-80b8-beb62bbedd3b" providerId="ADAL" clId="{729ACD07-5D07-46F5-9A3B-286F30FBB5E1}" dt="2021-03-23T16:46:29.486" v="8220" actId="478"/>
          <ac:spMkLst>
            <pc:docMk/>
            <pc:sldMk cId="1483187935" sldId="747"/>
            <ac:spMk id="8" creationId="{EB934A7A-A3D6-422B-A66A-C96B8F13C415}"/>
          </ac:spMkLst>
        </pc:spChg>
        <pc:spChg chg="mod ord">
          <ac:chgData name="Dan Dures" userId="a4d20157-df88-481d-80b8-beb62bbedd3b" providerId="ADAL" clId="{729ACD07-5D07-46F5-9A3B-286F30FBB5E1}" dt="2021-03-23T16:47:43.106" v="8361" actId="20577"/>
          <ac:spMkLst>
            <pc:docMk/>
            <pc:sldMk cId="1483187935" sldId="747"/>
            <ac:spMk id="12" creationId="{CC11B620-FA25-4903-A9FC-0C8417A0BDFE}"/>
          </ac:spMkLst>
        </pc:spChg>
        <pc:spChg chg="mod">
          <ac:chgData name="Dan Dures" userId="a4d20157-df88-481d-80b8-beb62bbedd3b" providerId="ADAL" clId="{729ACD07-5D07-46F5-9A3B-286F30FBB5E1}" dt="2021-03-23T16:47:37.356" v="8360" actId="1076"/>
          <ac:spMkLst>
            <pc:docMk/>
            <pc:sldMk cId="1483187935" sldId="747"/>
            <ac:spMk id="30" creationId="{D08F7403-411E-4F96-B7A6-891B22BAA014}"/>
          </ac:spMkLst>
        </pc:spChg>
        <pc:picChg chg="del">
          <ac:chgData name="Dan Dures" userId="a4d20157-df88-481d-80b8-beb62bbedd3b" providerId="ADAL" clId="{729ACD07-5D07-46F5-9A3B-286F30FBB5E1}" dt="2021-03-23T16:46:29.486" v="8220" actId="478"/>
          <ac:picMkLst>
            <pc:docMk/>
            <pc:sldMk cId="1483187935" sldId="747"/>
            <ac:picMk id="2" creationId="{7882057D-8C54-4CDF-8718-687DC5F98AC7}"/>
          </ac:picMkLst>
        </pc:picChg>
        <pc:picChg chg="del">
          <ac:chgData name="Dan Dures" userId="a4d20157-df88-481d-80b8-beb62bbedd3b" providerId="ADAL" clId="{729ACD07-5D07-46F5-9A3B-286F30FBB5E1}" dt="2021-03-23T16:46:29.486" v="8220" actId="478"/>
          <ac:picMkLst>
            <pc:docMk/>
            <pc:sldMk cId="1483187935" sldId="747"/>
            <ac:picMk id="6" creationId="{D817478C-B44A-4B8B-8896-80215AD05989}"/>
          </ac:picMkLst>
        </pc:picChg>
        <pc:picChg chg="del">
          <ac:chgData name="Dan Dures" userId="a4d20157-df88-481d-80b8-beb62bbedd3b" providerId="ADAL" clId="{729ACD07-5D07-46F5-9A3B-286F30FBB5E1}" dt="2021-03-23T16:46:24.434" v="8219" actId="478"/>
          <ac:picMkLst>
            <pc:docMk/>
            <pc:sldMk cId="1483187935" sldId="747"/>
            <ac:picMk id="25" creationId="{D8032E74-9FB3-408A-8A46-B300E754DE29}"/>
          </ac:picMkLst>
        </pc:picChg>
        <pc:cxnChg chg="del">
          <ac:chgData name="Dan Dures" userId="a4d20157-df88-481d-80b8-beb62bbedd3b" providerId="ADAL" clId="{729ACD07-5D07-46F5-9A3B-286F30FBB5E1}" dt="2021-03-23T16:46:29.486" v="8220" actId="478"/>
          <ac:cxnSpMkLst>
            <pc:docMk/>
            <pc:sldMk cId="1483187935" sldId="747"/>
            <ac:cxnSpMk id="7" creationId="{68820D98-9764-493A-9093-6538C33FAC3C}"/>
          </ac:cxnSpMkLst>
        </pc:cxnChg>
      </pc:sldChg>
      <pc:sldChg chg="addSp delSp modSp add mod ord">
        <pc:chgData name="Dan Dures" userId="a4d20157-df88-481d-80b8-beb62bbedd3b" providerId="ADAL" clId="{729ACD07-5D07-46F5-9A3B-286F30FBB5E1}" dt="2021-03-23T20:53:40.459" v="10375" actId="20577"/>
        <pc:sldMkLst>
          <pc:docMk/>
          <pc:sldMk cId="2040238544" sldId="756"/>
        </pc:sldMkLst>
        <pc:spChg chg="add del mod">
          <ac:chgData name="Dan Dures" userId="a4d20157-df88-481d-80b8-beb62bbedd3b" providerId="ADAL" clId="{729ACD07-5D07-46F5-9A3B-286F30FBB5E1}" dt="2021-03-23T20:44:52.415" v="10354"/>
          <ac:spMkLst>
            <pc:docMk/>
            <pc:sldMk cId="2040238544" sldId="756"/>
            <ac:spMk id="4" creationId="{EDB674CB-1E0F-473C-A88D-F7BB93892D05}"/>
          </ac:spMkLst>
        </pc:spChg>
        <pc:spChg chg="mod">
          <ac:chgData name="Dan Dures" userId="a4d20157-df88-481d-80b8-beb62bbedd3b" providerId="ADAL" clId="{729ACD07-5D07-46F5-9A3B-286F30FBB5E1}" dt="2021-03-23T20:53:40.459" v="10375" actId="20577"/>
          <ac:spMkLst>
            <pc:docMk/>
            <pc:sldMk cId="2040238544" sldId="756"/>
            <ac:spMk id="12" creationId="{CC11B620-FA25-4903-A9FC-0C8417A0BDFE}"/>
          </ac:spMkLst>
        </pc:spChg>
        <pc:picChg chg="del">
          <ac:chgData name="Dan Dures" userId="a4d20157-df88-481d-80b8-beb62bbedd3b" providerId="ADAL" clId="{729ACD07-5D07-46F5-9A3B-286F30FBB5E1}" dt="2021-03-23T16:57:22.416" v="8572" actId="478"/>
          <ac:picMkLst>
            <pc:docMk/>
            <pc:sldMk cId="2040238544" sldId="756"/>
            <ac:picMk id="14" creationId="{06041E27-AF7C-45B9-A6A0-63C44C1BBE15}"/>
          </ac:picMkLst>
        </pc:picChg>
      </pc:sldChg>
      <pc:sldChg chg="addSp delSp modSp mod modClrScheme chgLayout">
        <pc:chgData name="Dan Dures" userId="a4d20157-df88-481d-80b8-beb62bbedd3b" providerId="ADAL" clId="{729ACD07-5D07-46F5-9A3B-286F30FBB5E1}" dt="2021-03-24T11:46:45.216" v="19310" actId="1076"/>
        <pc:sldMkLst>
          <pc:docMk/>
          <pc:sldMk cId="1661631220" sldId="879"/>
        </pc:sldMkLst>
        <pc:spChg chg="mod ord">
          <ac:chgData name="Dan Dures" userId="a4d20157-df88-481d-80b8-beb62bbedd3b" providerId="ADAL" clId="{729ACD07-5D07-46F5-9A3B-286F30FBB5E1}" dt="2021-03-23T12:08:39.698" v="3258" actId="1076"/>
          <ac:spMkLst>
            <pc:docMk/>
            <pc:sldMk cId="1661631220" sldId="879"/>
            <ac:spMk id="2" creationId="{5FC114F5-4217-46D6-8F4A-47ADEC4CD826}"/>
          </ac:spMkLst>
        </pc:spChg>
        <pc:spChg chg="add del mod">
          <ac:chgData name="Dan Dures" userId="a4d20157-df88-481d-80b8-beb62bbedd3b" providerId="ADAL" clId="{729ACD07-5D07-46F5-9A3B-286F30FBB5E1}" dt="2021-03-23T12:12:26.879" v="3291" actId="478"/>
          <ac:spMkLst>
            <pc:docMk/>
            <pc:sldMk cId="1661631220" sldId="879"/>
            <ac:spMk id="10" creationId="{E9CFF4AD-C979-4B05-B5ED-14E7457FB1D8}"/>
          </ac:spMkLst>
        </pc:spChg>
        <pc:graphicFrameChg chg="del mod">
          <ac:chgData name="Dan Dures" userId="a4d20157-df88-481d-80b8-beb62bbedd3b" providerId="ADAL" clId="{729ACD07-5D07-46F5-9A3B-286F30FBB5E1}" dt="2021-03-23T12:04:21.014" v="3099" actId="478"/>
          <ac:graphicFrameMkLst>
            <pc:docMk/>
            <pc:sldMk cId="1661631220" sldId="879"/>
            <ac:graphicFrameMk id="5" creationId="{59E2DF83-04D7-4D2B-BA06-DC67EEC9C719}"/>
          </ac:graphicFrameMkLst>
        </pc:graphicFrameChg>
        <pc:picChg chg="add mod">
          <ac:chgData name="Dan Dures" userId="a4d20157-df88-481d-80b8-beb62bbedd3b" providerId="ADAL" clId="{729ACD07-5D07-46F5-9A3B-286F30FBB5E1}" dt="2021-03-24T11:45:23.014" v="19291" actId="14861"/>
          <ac:picMkLst>
            <pc:docMk/>
            <pc:sldMk cId="1661631220" sldId="879"/>
            <ac:picMk id="4" creationId="{7477C295-6B3C-422C-8F24-168150483CDB}"/>
          </ac:picMkLst>
        </pc:picChg>
        <pc:picChg chg="add mod ord">
          <ac:chgData name="Dan Dures" userId="a4d20157-df88-481d-80b8-beb62bbedd3b" providerId="ADAL" clId="{729ACD07-5D07-46F5-9A3B-286F30FBB5E1}" dt="2021-03-24T11:45:46.160" v="19299" actId="1076"/>
          <ac:picMkLst>
            <pc:docMk/>
            <pc:sldMk cId="1661631220" sldId="879"/>
            <ac:picMk id="7" creationId="{0EB0831E-F14C-4608-86C8-19D766975EFC}"/>
          </ac:picMkLst>
        </pc:picChg>
        <pc:picChg chg="add mod">
          <ac:chgData name="Dan Dures" userId="a4d20157-df88-481d-80b8-beb62bbedd3b" providerId="ADAL" clId="{729ACD07-5D07-46F5-9A3B-286F30FBB5E1}" dt="2021-03-24T11:45:28.526" v="19292" actId="14861"/>
          <ac:picMkLst>
            <pc:docMk/>
            <pc:sldMk cId="1661631220" sldId="879"/>
            <ac:picMk id="9" creationId="{839A98B3-166E-4545-B469-42968C5A20F8}"/>
          </ac:picMkLst>
        </pc:picChg>
        <pc:picChg chg="add mod">
          <ac:chgData name="Dan Dures" userId="a4d20157-df88-481d-80b8-beb62bbedd3b" providerId="ADAL" clId="{729ACD07-5D07-46F5-9A3B-286F30FBB5E1}" dt="2021-03-24T11:45:37.449" v="19296" actId="1076"/>
          <ac:picMkLst>
            <pc:docMk/>
            <pc:sldMk cId="1661631220" sldId="879"/>
            <ac:picMk id="12" creationId="{2F97BBBD-09FA-48B6-ABB3-331B6B49D607}"/>
          </ac:picMkLst>
        </pc:picChg>
        <pc:picChg chg="add mod">
          <ac:chgData name="Dan Dures" userId="a4d20157-df88-481d-80b8-beb62bbedd3b" providerId="ADAL" clId="{729ACD07-5D07-46F5-9A3B-286F30FBB5E1}" dt="2021-03-24T11:45:31.831" v="19293" actId="14861"/>
          <ac:picMkLst>
            <pc:docMk/>
            <pc:sldMk cId="1661631220" sldId="879"/>
            <ac:picMk id="14" creationId="{45FCDE9B-B12E-4E10-9F76-92A4B7D726CE}"/>
          </ac:picMkLst>
        </pc:picChg>
        <pc:picChg chg="add mod">
          <ac:chgData name="Dan Dures" userId="a4d20157-df88-481d-80b8-beb62bbedd3b" providerId="ADAL" clId="{729ACD07-5D07-46F5-9A3B-286F30FBB5E1}" dt="2021-03-24T11:46:45.216" v="19310" actId="1076"/>
          <ac:picMkLst>
            <pc:docMk/>
            <pc:sldMk cId="1661631220" sldId="879"/>
            <ac:picMk id="16" creationId="{BBEE3F1B-52B2-476C-8DC5-507D7DA9C59C}"/>
          </ac:picMkLst>
        </pc:picChg>
      </pc:sldChg>
      <pc:sldChg chg="addSp delSp modSp mod ord modNotesTx">
        <pc:chgData name="Dan Dures" userId="a4d20157-df88-481d-80b8-beb62bbedd3b" providerId="ADAL" clId="{729ACD07-5D07-46F5-9A3B-286F30FBB5E1}" dt="2021-03-24T11:43:30.626" v="19275" actId="1076"/>
        <pc:sldMkLst>
          <pc:docMk/>
          <pc:sldMk cId="3295120566" sldId="880"/>
        </pc:sldMkLst>
        <pc:spChg chg="mod">
          <ac:chgData name="Dan Dures" userId="a4d20157-df88-481d-80b8-beb62bbedd3b" providerId="ADAL" clId="{729ACD07-5D07-46F5-9A3B-286F30FBB5E1}" dt="2021-03-23T10:43:27.475" v="3084" actId="1036"/>
          <ac:spMkLst>
            <pc:docMk/>
            <pc:sldMk cId="3295120566" sldId="880"/>
            <ac:spMk id="4" creationId="{D519E4AE-7D56-42C5-8D72-F04E16DEDD62}"/>
          </ac:spMkLst>
        </pc:spChg>
        <pc:spChg chg="add mod">
          <ac:chgData name="Dan Dures" userId="a4d20157-df88-481d-80b8-beb62bbedd3b" providerId="ADAL" clId="{729ACD07-5D07-46F5-9A3B-286F30FBB5E1}" dt="2021-03-24T11:43:30.626" v="19275" actId="1076"/>
          <ac:spMkLst>
            <pc:docMk/>
            <pc:sldMk cId="3295120566" sldId="880"/>
            <ac:spMk id="7" creationId="{9A1C79AA-F97A-4B72-9975-21BA79A88F37}"/>
          </ac:spMkLst>
        </pc:spChg>
        <pc:picChg chg="del">
          <ac:chgData name="Dan Dures" userId="a4d20157-df88-481d-80b8-beb62bbedd3b" providerId="ADAL" clId="{729ACD07-5D07-46F5-9A3B-286F30FBB5E1}" dt="2021-03-23T10:41:45.156" v="2870" actId="478"/>
          <ac:picMkLst>
            <pc:docMk/>
            <pc:sldMk cId="3295120566" sldId="880"/>
            <ac:picMk id="5" creationId="{58D64B8E-248B-416B-8B50-E223439BF0A2}"/>
          </ac:picMkLst>
        </pc:picChg>
        <pc:picChg chg="add mod ord">
          <ac:chgData name="Dan Dures" userId="a4d20157-df88-481d-80b8-beb62bbedd3b" providerId="ADAL" clId="{729ACD07-5D07-46F5-9A3B-286F30FBB5E1}" dt="2021-03-23T10:43:36.640" v="3088" actId="167"/>
          <ac:picMkLst>
            <pc:docMk/>
            <pc:sldMk cId="3295120566" sldId="880"/>
            <ac:picMk id="6" creationId="{F96E9AC4-5978-47F0-990D-2C22A3E1997E}"/>
          </ac:picMkLst>
        </pc:picChg>
      </pc:sldChg>
      <pc:sldChg chg="delSp modSp del mod ord modClrScheme delAnim chgLayout">
        <pc:chgData name="Dan Dures" userId="a4d20157-df88-481d-80b8-beb62bbedd3b" providerId="ADAL" clId="{729ACD07-5D07-46F5-9A3B-286F30FBB5E1}" dt="2021-03-23T12:12:39.404" v="3293" actId="47"/>
        <pc:sldMkLst>
          <pc:docMk/>
          <pc:sldMk cId="1013477355" sldId="881"/>
        </pc:sldMkLst>
        <pc:spChg chg="mod ord">
          <ac:chgData name="Dan Dures" userId="a4d20157-df88-481d-80b8-beb62bbedd3b" providerId="ADAL" clId="{729ACD07-5D07-46F5-9A3B-286F30FBB5E1}" dt="2021-03-23T12:12:01.908" v="3288" actId="14100"/>
          <ac:spMkLst>
            <pc:docMk/>
            <pc:sldMk cId="1013477355" sldId="881"/>
            <ac:spMk id="2" creationId="{5FC114F5-4217-46D6-8F4A-47ADEC4CD826}"/>
          </ac:spMkLst>
        </pc:spChg>
        <pc:spChg chg="del">
          <ac:chgData name="Dan Dures" userId="a4d20157-df88-481d-80b8-beb62bbedd3b" providerId="ADAL" clId="{729ACD07-5D07-46F5-9A3B-286F30FBB5E1}" dt="2021-03-23T12:11:39.998" v="3284" actId="478"/>
          <ac:spMkLst>
            <pc:docMk/>
            <pc:sldMk cId="1013477355" sldId="881"/>
            <ac:spMk id="8" creationId="{1FD52212-C702-4C72-845C-97CD153E2057}"/>
          </ac:spMkLst>
        </pc:spChg>
        <pc:spChg chg="del">
          <ac:chgData name="Dan Dures" userId="a4d20157-df88-481d-80b8-beb62bbedd3b" providerId="ADAL" clId="{729ACD07-5D07-46F5-9A3B-286F30FBB5E1}" dt="2021-03-23T12:11:42.295" v="3285" actId="478"/>
          <ac:spMkLst>
            <pc:docMk/>
            <pc:sldMk cId="1013477355" sldId="881"/>
            <ac:spMk id="9" creationId="{F6405011-2C02-4E09-85D6-2DE8B7F7E367}"/>
          </ac:spMkLst>
        </pc:spChg>
        <pc:spChg chg="del">
          <ac:chgData name="Dan Dures" userId="a4d20157-df88-481d-80b8-beb62bbedd3b" providerId="ADAL" clId="{729ACD07-5D07-46F5-9A3B-286F30FBB5E1}" dt="2021-03-23T12:11:43.606" v="3286" actId="478"/>
          <ac:spMkLst>
            <pc:docMk/>
            <pc:sldMk cId="1013477355" sldId="881"/>
            <ac:spMk id="11" creationId="{1998EA4F-A587-404D-996E-671EC328C269}"/>
          </ac:spMkLst>
        </pc:spChg>
      </pc:sldChg>
      <pc:sldChg chg="del ord">
        <pc:chgData name="Dan Dures" userId="a4d20157-df88-481d-80b8-beb62bbedd3b" providerId="ADAL" clId="{729ACD07-5D07-46F5-9A3B-286F30FBB5E1}" dt="2021-03-24T11:47:22.838" v="19311" actId="47"/>
        <pc:sldMkLst>
          <pc:docMk/>
          <pc:sldMk cId="3745084137" sldId="883"/>
        </pc:sldMkLst>
      </pc:sldChg>
      <pc:sldChg chg="modSp mod ord">
        <pc:chgData name="Dan Dures" userId="a4d20157-df88-481d-80b8-beb62bbedd3b" providerId="ADAL" clId="{729ACD07-5D07-46F5-9A3B-286F30FBB5E1}" dt="2021-03-23T12:13:45.170" v="3305" actId="114"/>
        <pc:sldMkLst>
          <pc:docMk/>
          <pc:sldMk cId="2252504672" sldId="886"/>
        </pc:sldMkLst>
        <pc:spChg chg="mod">
          <ac:chgData name="Dan Dures" userId="a4d20157-df88-481d-80b8-beb62bbedd3b" providerId="ADAL" clId="{729ACD07-5D07-46F5-9A3B-286F30FBB5E1}" dt="2021-03-23T12:13:29.242" v="3303" actId="113"/>
          <ac:spMkLst>
            <pc:docMk/>
            <pc:sldMk cId="2252504672" sldId="886"/>
            <ac:spMk id="6" creationId="{1167DA02-321C-476F-88BC-BAF9C1974574}"/>
          </ac:spMkLst>
        </pc:spChg>
        <pc:spChg chg="mod">
          <ac:chgData name="Dan Dures" userId="a4d20157-df88-481d-80b8-beb62bbedd3b" providerId="ADAL" clId="{729ACD07-5D07-46F5-9A3B-286F30FBB5E1}" dt="2021-03-23T12:13:45.170" v="3305" actId="114"/>
          <ac:spMkLst>
            <pc:docMk/>
            <pc:sldMk cId="2252504672" sldId="886"/>
            <ac:spMk id="11" creationId="{5DF11A31-9705-457F-94E8-37F787569506}"/>
          </ac:spMkLst>
        </pc:spChg>
      </pc:sldChg>
      <pc:sldChg chg="del">
        <pc:chgData name="Dan Dures" userId="a4d20157-df88-481d-80b8-beb62bbedd3b" providerId="ADAL" clId="{729ACD07-5D07-46F5-9A3B-286F30FBB5E1}" dt="2021-03-23T12:14:01.568" v="3307" actId="47"/>
        <pc:sldMkLst>
          <pc:docMk/>
          <pc:sldMk cId="4131403500" sldId="887"/>
        </pc:sldMkLst>
      </pc:sldChg>
      <pc:sldChg chg="addSp delSp modSp mod ord">
        <pc:chgData name="Dan Dures" userId="a4d20157-df88-481d-80b8-beb62bbedd3b" providerId="ADAL" clId="{729ACD07-5D07-46F5-9A3B-286F30FBB5E1}" dt="2021-03-24T10:42:25.987" v="15720" actId="20577"/>
        <pc:sldMkLst>
          <pc:docMk/>
          <pc:sldMk cId="3056410417" sldId="889"/>
        </pc:sldMkLst>
        <pc:spChg chg="mod">
          <ac:chgData name="Dan Dures" userId="a4d20157-df88-481d-80b8-beb62bbedd3b" providerId="ADAL" clId="{729ACD07-5D07-46F5-9A3B-286F30FBB5E1}" dt="2021-03-24T10:42:25.987" v="15720" actId="20577"/>
          <ac:spMkLst>
            <pc:docMk/>
            <pc:sldMk cId="3056410417" sldId="889"/>
            <ac:spMk id="3" creationId="{ACFA791F-35D5-441D-B757-01D26E041843}"/>
          </ac:spMkLst>
        </pc:spChg>
        <pc:spChg chg="add del mod">
          <ac:chgData name="Dan Dures" userId="a4d20157-df88-481d-80b8-beb62bbedd3b" providerId="ADAL" clId="{729ACD07-5D07-46F5-9A3B-286F30FBB5E1}" dt="2021-03-24T10:27:29.329" v="14612" actId="478"/>
          <ac:spMkLst>
            <pc:docMk/>
            <pc:sldMk cId="3056410417" sldId="889"/>
            <ac:spMk id="4" creationId="{AF44553F-2FFA-467C-8027-F71837B32DA9}"/>
          </ac:spMkLst>
        </pc:spChg>
        <pc:graphicFrameChg chg="add mod modGraphic">
          <ac:chgData name="Dan Dures" userId="a4d20157-df88-481d-80b8-beb62bbedd3b" providerId="ADAL" clId="{729ACD07-5D07-46F5-9A3B-286F30FBB5E1}" dt="2021-03-24T10:41:27.772" v="15632" actId="14100"/>
          <ac:graphicFrameMkLst>
            <pc:docMk/>
            <pc:sldMk cId="3056410417" sldId="889"/>
            <ac:graphicFrameMk id="5" creationId="{1EDD0DA0-933D-4D56-B7D3-DF988D6662EF}"/>
          </ac:graphicFrameMkLst>
        </pc:graphicFrameChg>
        <pc:picChg chg="del">
          <ac:chgData name="Dan Dures" userId="a4d20157-df88-481d-80b8-beb62bbedd3b" providerId="ADAL" clId="{729ACD07-5D07-46F5-9A3B-286F30FBB5E1}" dt="2021-03-23T14:54:42.691" v="3879" actId="478"/>
          <ac:picMkLst>
            <pc:docMk/>
            <pc:sldMk cId="3056410417" sldId="889"/>
            <ac:picMk id="5122" creationId="{69F8579D-3FE5-4786-BDFE-285E253A6D4B}"/>
          </ac:picMkLst>
        </pc:picChg>
      </pc:sldChg>
      <pc:sldChg chg="ord">
        <pc:chgData name="Dan Dures" userId="a4d20157-df88-481d-80b8-beb62bbedd3b" providerId="ADAL" clId="{729ACD07-5D07-46F5-9A3B-286F30FBB5E1}" dt="2021-03-23T12:27:03.793" v="3344"/>
        <pc:sldMkLst>
          <pc:docMk/>
          <pc:sldMk cId="4256018623" sldId="890"/>
        </pc:sldMkLst>
      </pc:sldChg>
      <pc:sldChg chg="del">
        <pc:chgData name="Dan Dures" userId="a4d20157-df88-481d-80b8-beb62bbedd3b" providerId="ADAL" clId="{729ACD07-5D07-46F5-9A3B-286F30FBB5E1}" dt="2021-03-23T12:28:23.381" v="3376" actId="47"/>
        <pc:sldMkLst>
          <pc:docMk/>
          <pc:sldMk cId="867807706" sldId="893"/>
        </pc:sldMkLst>
      </pc:sldChg>
      <pc:sldChg chg="addSp modSp mod">
        <pc:chgData name="Dan Dures" userId="a4d20157-df88-481d-80b8-beb62bbedd3b" providerId="ADAL" clId="{729ACD07-5D07-46F5-9A3B-286F30FBB5E1}" dt="2021-03-23T21:00:10.116" v="10775" actId="403"/>
        <pc:sldMkLst>
          <pc:docMk/>
          <pc:sldMk cId="1421789419" sldId="895"/>
        </pc:sldMkLst>
        <pc:spChg chg="mod">
          <ac:chgData name="Dan Dures" userId="a4d20157-df88-481d-80b8-beb62bbedd3b" providerId="ADAL" clId="{729ACD07-5D07-46F5-9A3B-286F30FBB5E1}" dt="2021-03-23T16:00:27.685" v="6461" actId="1076"/>
          <ac:spMkLst>
            <pc:docMk/>
            <pc:sldMk cId="1421789419" sldId="895"/>
            <ac:spMk id="2" creationId="{FF11480B-D5E7-43EF-BA22-F5FC025B87CF}"/>
          </ac:spMkLst>
        </pc:spChg>
        <pc:spChg chg="mod">
          <ac:chgData name="Dan Dures" userId="a4d20157-df88-481d-80b8-beb62bbedd3b" providerId="ADAL" clId="{729ACD07-5D07-46F5-9A3B-286F30FBB5E1}" dt="2021-03-23T20:59:37.108" v="10759" actId="20577"/>
          <ac:spMkLst>
            <pc:docMk/>
            <pc:sldMk cId="1421789419" sldId="895"/>
            <ac:spMk id="7" creationId="{1E01F8E1-EF3E-4E45-80A0-8517B3C4E905}"/>
          </ac:spMkLst>
        </pc:spChg>
        <pc:spChg chg="mod">
          <ac:chgData name="Dan Dures" userId="a4d20157-df88-481d-80b8-beb62bbedd3b" providerId="ADAL" clId="{729ACD07-5D07-46F5-9A3B-286F30FBB5E1}" dt="2021-03-23T20:59:25.353" v="10755" actId="1076"/>
          <ac:spMkLst>
            <pc:docMk/>
            <pc:sldMk cId="1421789419" sldId="895"/>
            <ac:spMk id="9" creationId="{6C0525C3-7641-4089-944F-30C014A51DFC}"/>
          </ac:spMkLst>
        </pc:spChg>
        <pc:spChg chg="mod">
          <ac:chgData name="Dan Dures" userId="a4d20157-df88-481d-80b8-beb62bbedd3b" providerId="ADAL" clId="{729ACD07-5D07-46F5-9A3B-286F30FBB5E1}" dt="2021-03-23T20:59:55.170" v="10773" actId="20577"/>
          <ac:spMkLst>
            <pc:docMk/>
            <pc:sldMk cId="1421789419" sldId="895"/>
            <ac:spMk id="11" creationId="{B5C054C2-8CD0-42E9-A4C9-91B27D052B1C}"/>
          </ac:spMkLst>
        </pc:spChg>
        <pc:graphicFrameChg chg="add mod modGraphic">
          <ac:chgData name="Dan Dures" userId="a4d20157-df88-481d-80b8-beb62bbedd3b" providerId="ADAL" clId="{729ACD07-5D07-46F5-9A3B-286F30FBB5E1}" dt="2021-03-23T21:00:10.116" v="10775" actId="403"/>
          <ac:graphicFrameMkLst>
            <pc:docMk/>
            <pc:sldMk cId="1421789419" sldId="895"/>
            <ac:graphicFrameMk id="8" creationId="{B6B1DEA4-6399-475D-818C-61244B348D0E}"/>
          </ac:graphicFrameMkLst>
        </pc:graphicFrameChg>
        <pc:picChg chg="mod">
          <ac:chgData name="Dan Dures" userId="a4d20157-df88-481d-80b8-beb62bbedd3b" providerId="ADAL" clId="{729ACD07-5D07-46F5-9A3B-286F30FBB5E1}" dt="2021-03-23T20:59:25.353" v="10755" actId="1076"/>
          <ac:picMkLst>
            <pc:docMk/>
            <pc:sldMk cId="1421789419" sldId="895"/>
            <ac:picMk id="4" creationId="{ED0E26D0-2DCC-41E5-B540-BF03614980C4}"/>
          </ac:picMkLst>
        </pc:picChg>
      </pc:sldChg>
      <pc:sldChg chg="addSp delSp modSp ord modAnim">
        <pc:chgData name="Dan Dures" userId="a4d20157-df88-481d-80b8-beb62bbedd3b" providerId="ADAL" clId="{729ACD07-5D07-46F5-9A3B-286F30FBB5E1}" dt="2021-03-23T22:49:10.830" v="14552" actId="21"/>
        <pc:sldMkLst>
          <pc:docMk/>
          <pc:sldMk cId="3042188609" sldId="898"/>
        </pc:sldMkLst>
        <pc:picChg chg="add del mod">
          <ac:chgData name="Dan Dures" userId="a4d20157-df88-481d-80b8-beb62bbedd3b" providerId="ADAL" clId="{729ACD07-5D07-46F5-9A3B-286F30FBB5E1}" dt="2021-03-23T22:49:10.830" v="14552" actId="21"/>
          <ac:picMkLst>
            <pc:docMk/>
            <pc:sldMk cId="3042188609" sldId="898"/>
            <ac:picMk id="13" creationId="{CD877168-4022-4DA2-B080-B7BBCA0B3B18}"/>
          </ac:picMkLst>
        </pc:picChg>
        <pc:picChg chg="add del mod">
          <ac:chgData name="Dan Dures" userId="a4d20157-df88-481d-80b8-beb62bbedd3b" providerId="ADAL" clId="{729ACD07-5D07-46F5-9A3B-286F30FBB5E1}" dt="2021-03-23T22:49:10.830" v="14552" actId="21"/>
          <ac:picMkLst>
            <pc:docMk/>
            <pc:sldMk cId="3042188609" sldId="898"/>
            <ac:picMk id="14" creationId="{CB272B33-C065-4DC2-B46A-86BEF0DBC57C}"/>
          </ac:picMkLst>
        </pc:picChg>
      </pc:sldChg>
      <pc:sldChg chg="addSp modSp mod ord">
        <pc:chgData name="Dan Dures" userId="a4d20157-df88-481d-80b8-beb62bbedd3b" providerId="ADAL" clId="{729ACD07-5D07-46F5-9A3B-286F30FBB5E1}" dt="2021-03-24T11:54:29.302" v="19519" actId="20577"/>
        <pc:sldMkLst>
          <pc:docMk/>
          <pc:sldMk cId="4040195777" sldId="919"/>
        </pc:sldMkLst>
        <pc:spChg chg="mod">
          <ac:chgData name="Dan Dures" userId="a4d20157-df88-481d-80b8-beb62bbedd3b" providerId="ADAL" clId="{729ACD07-5D07-46F5-9A3B-286F30FBB5E1}" dt="2021-03-24T11:54:29.302" v="19519" actId="20577"/>
          <ac:spMkLst>
            <pc:docMk/>
            <pc:sldMk cId="4040195777" sldId="919"/>
            <ac:spMk id="3" creationId="{ACFA791F-35D5-441D-B757-01D26E041843}"/>
          </ac:spMkLst>
        </pc:spChg>
        <pc:spChg chg="add mod">
          <ac:chgData name="Dan Dures" userId="a4d20157-df88-481d-80b8-beb62bbedd3b" providerId="ADAL" clId="{729ACD07-5D07-46F5-9A3B-286F30FBB5E1}" dt="2021-03-23T22:46:23.517" v="14507" actId="1076"/>
          <ac:spMkLst>
            <pc:docMk/>
            <pc:sldMk cId="4040195777" sldId="919"/>
            <ac:spMk id="4" creationId="{CFADB139-09B0-4EFE-9DA3-3A03EAAD4DF4}"/>
          </ac:spMkLst>
        </pc:spChg>
        <pc:picChg chg="mod">
          <ac:chgData name="Dan Dures" userId="a4d20157-df88-481d-80b8-beb62bbedd3b" providerId="ADAL" clId="{729ACD07-5D07-46F5-9A3B-286F30FBB5E1}" dt="2021-03-23T22:46:28.420" v="14509" actId="1076"/>
          <ac:picMkLst>
            <pc:docMk/>
            <pc:sldMk cId="4040195777" sldId="919"/>
            <ac:picMk id="2050" creationId="{FC21DFDD-5574-4F34-9C6E-147FF6F1E782}"/>
          </ac:picMkLst>
        </pc:picChg>
      </pc:sldChg>
      <pc:sldChg chg="del ord">
        <pc:chgData name="Dan Dures" userId="a4d20157-df88-481d-80b8-beb62bbedd3b" providerId="ADAL" clId="{729ACD07-5D07-46F5-9A3B-286F30FBB5E1}" dt="2021-03-23T16:33:08.741" v="7870" actId="47"/>
        <pc:sldMkLst>
          <pc:docMk/>
          <pc:sldMk cId="2670398267" sldId="920"/>
        </pc:sldMkLst>
      </pc:sldChg>
      <pc:sldChg chg="modSp mod ord">
        <pc:chgData name="Dan Dures" userId="a4d20157-df88-481d-80b8-beb62bbedd3b" providerId="ADAL" clId="{729ACD07-5D07-46F5-9A3B-286F30FBB5E1}" dt="2021-03-24T11:46:43.176" v="19308" actId="114"/>
        <pc:sldMkLst>
          <pc:docMk/>
          <pc:sldMk cId="3653251555" sldId="921"/>
        </pc:sldMkLst>
        <pc:spChg chg="mod">
          <ac:chgData name="Dan Dures" userId="a4d20157-df88-481d-80b8-beb62bbedd3b" providerId="ADAL" clId="{729ACD07-5D07-46F5-9A3B-286F30FBB5E1}" dt="2021-03-24T11:46:43.176" v="19308" actId="114"/>
          <ac:spMkLst>
            <pc:docMk/>
            <pc:sldMk cId="3653251555" sldId="921"/>
            <ac:spMk id="5" creationId="{4774C06B-CA80-4322-9D01-C13CF097CE72}"/>
          </ac:spMkLst>
        </pc:spChg>
      </pc:sldChg>
      <pc:sldChg chg="del">
        <pc:chgData name="Dan Dures" userId="a4d20157-df88-481d-80b8-beb62bbedd3b" providerId="ADAL" clId="{729ACD07-5D07-46F5-9A3B-286F30FBB5E1}" dt="2021-03-23T12:11:03.800" v="3281" actId="47"/>
        <pc:sldMkLst>
          <pc:docMk/>
          <pc:sldMk cId="1401130183" sldId="922"/>
        </pc:sldMkLst>
      </pc:sldChg>
      <pc:sldChg chg="modSp mod">
        <pc:chgData name="Dan Dures" userId="a4d20157-df88-481d-80b8-beb62bbedd3b" providerId="ADAL" clId="{729ACD07-5D07-46F5-9A3B-286F30FBB5E1}" dt="2021-03-23T18:04:41.176" v="8723" actId="20577"/>
        <pc:sldMkLst>
          <pc:docMk/>
          <pc:sldMk cId="1364350527" sldId="927"/>
        </pc:sldMkLst>
        <pc:spChg chg="mod">
          <ac:chgData name="Dan Dures" userId="a4d20157-df88-481d-80b8-beb62bbedd3b" providerId="ADAL" clId="{729ACD07-5D07-46F5-9A3B-286F30FBB5E1}" dt="2021-03-23T18:04:41.176" v="8723" actId="20577"/>
          <ac:spMkLst>
            <pc:docMk/>
            <pc:sldMk cId="1364350527" sldId="927"/>
            <ac:spMk id="3" creationId="{ACFA791F-35D5-441D-B757-01D26E041843}"/>
          </ac:spMkLst>
        </pc:spChg>
        <pc:graphicFrameChg chg="mod">
          <ac:chgData name="Dan Dures" userId="a4d20157-df88-481d-80b8-beb62bbedd3b" providerId="ADAL" clId="{729ACD07-5D07-46F5-9A3B-286F30FBB5E1}" dt="2021-03-23T16:58:30.976" v="8574" actId="20577"/>
          <ac:graphicFrameMkLst>
            <pc:docMk/>
            <pc:sldMk cId="1364350527" sldId="927"/>
            <ac:graphicFrameMk id="4" creationId="{8CC6F697-A5DB-4EB7-9171-4EAFF8DDA32C}"/>
          </ac:graphicFrameMkLst>
        </pc:graphicFrameChg>
      </pc:sldChg>
      <pc:sldChg chg="addSp delSp modSp add del mod ord addAnim delAnim">
        <pc:chgData name="Dan Dures" userId="a4d20157-df88-481d-80b8-beb62bbedd3b" providerId="ADAL" clId="{729ACD07-5D07-46F5-9A3B-286F30FBB5E1}" dt="2021-03-24T11:56:01.827" v="19536" actId="1076"/>
        <pc:sldMkLst>
          <pc:docMk/>
          <pc:sldMk cId="3756923833" sldId="928"/>
        </pc:sldMkLst>
        <pc:spChg chg="mod">
          <ac:chgData name="Dan Dures" userId="a4d20157-df88-481d-80b8-beb62bbedd3b" providerId="ADAL" clId="{729ACD07-5D07-46F5-9A3B-286F30FBB5E1}" dt="2021-03-23T16:41:41.829" v="8214" actId="20577"/>
          <ac:spMkLst>
            <pc:docMk/>
            <pc:sldMk cId="3756923833" sldId="928"/>
            <ac:spMk id="2" creationId="{FF11480B-D5E7-43EF-BA22-F5FC025B87CF}"/>
          </ac:spMkLst>
        </pc:spChg>
        <pc:spChg chg="mod">
          <ac:chgData name="Dan Dures" userId="a4d20157-df88-481d-80b8-beb62bbedd3b" providerId="ADAL" clId="{729ACD07-5D07-46F5-9A3B-286F30FBB5E1}" dt="2021-03-23T16:41:35.403" v="8212" actId="6549"/>
          <ac:spMkLst>
            <pc:docMk/>
            <pc:sldMk cId="3756923833" sldId="928"/>
            <ac:spMk id="3" creationId="{ACFA791F-35D5-441D-B757-01D26E041843}"/>
          </ac:spMkLst>
        </pc:spChg>
        <pc:picChg chg="mod">
          <ac:chgData name="Dan Dures" userId="a4d20157-df88-481d-80b8-beb62bbedd3b" providerId="ADAL" clId="{729ACD07-5D07-46F5-9A3B-286F30FBB5E1}" dt="2021-03-23T16:37:49.350" v="7890" actId="1076"/>
          <ac:picMkLst>
            <pc:docMk/>
            <pc:sldMk cId="3756923833" sldId="928"/>
            <ac:picMk id="4" creationId="{C745C6BB-44AD-4311-A690-18CAC385E001}"/>
          </ac:picMkLst>
        </pc:picChg>
        <pc:picChg chg="mod">
          <ac:chgData name="Dan Dures" userId="a4d20157-df88-481d-80b8-beb62bbedd3b" providerId="ADAL" clId="{729ACD07-5D07-46F5-9A3B-286F30FBB5E1}" dt="2021-03-24T11:55:56.472" v="19533" actId="1076"/>
          <ac:picMkLst>
            <pc:docMk/>
            <pc:sldMk cId="3756923833" sldId="928"/>
            <ac:picMk id="5" creationId="{6C69AC12-E808-48EF-8818-8535255255F0}"/>
          </ac:picMkLst>
        </pc:picChg>
        <pc:picChg chg="del">
          <ac:chgData name="Dan Dures" userId="a4d20157-df88-481d-80b8-beb62bbedd3b" providerId="ADAL" clId="{729ACD07-5D07-46F5-9A3B-286F30FBB5E1}" dt="2021-03-23T16:30:12.408" v="7856" actId="478"/>
          <ac:picMkLst>
            <pc:docMk/>
            <pc:sldMk cId="3756923833" sldId="928"/>
            <ac:picMk id="7" creationId="{E3563EBF-080C-42BE-8492-142BE1DDF7BA}"/>
          </ac:picMkLst>
        </pc:picChg>
        <pc:picChg chg="add del">
          <ac:chgData name="Dan Dures" userId="a4d20157-df88-481d-80b8-beb62bbedd3b" providerId="ADAL" clId="{729ACD07-5D07-46F5-9A3B-286F30FBB5E1}" dt="2021-03-23T16:30:16.644" v="7858" actId="478"/>
          <ac:picMkLst>
            <pc:docMk/>
            <pc:sldMk cId="3756923833" sldId="928"/>
            <ac:picMk id="8" creationId="{BDD0E043-A7D9-4029-901E-8B3D3250DF88}"/>
          </ac:picMkLst>
        </pc:picChg>
        <pc:picChg chg="add mod">
          <ac:chgData name="Dan Dures" userId="a4d20157-df88-481d-80b8-beb62bbedd3b" providerId="ADAL" clId="{729ACD07-5D07-46F5-9A3B-286F30FBB5E1}" dt="2021-03-23T16:37:47.397" v="7889" actId="1076"/>
          <ac:picMkLst>
            <pc:docMk/>
            <pc:sldMk cId="3756923833" sldId="928"/>
            <ac:picMk id="3074" creationId="{7799DE97-E433-4FA1-B1A9-022F73F8F008}"/>
          </ac:picMkLst>
        </pc:picChg>
        <pc:picChg chg="add mod">
          <ac:chgData name="Dan Dures" userId="a4d20157-df88-481d-80b8-beb62bbedd3b" providerId="ADAL" clId="{729ACD07-5D07-46F5-9A3B-286F30FBB5E1}" dt="2021-03-23T16:36:20.037" v="7881" actId="1076"/>
          <ac:picMkLst>
            <pc:docMk/>
            <pc:sldMk cId="3756923833" sldId="928"/>
            <ac:picMk id="3076" creationId="{BB9B5DF7-91BA-43DF-8FDF-C9972C91CA2F}"/>
          </ac:picMkLst>
        </pc:picChg>
        <pc:picChg chg="add del mod">
          <ac:chgData name="Dan Dures" userId="a4d20157-df88-481d-80b8-beb62bbedd3b" providerId="ADAL" clId="{729ACD07-5D07-46F5-9A3B-286F30FBB5E1}" dt="2021-03-23T16:38:21.994" v="7948" actId="478"/>
          <ac:picMkLst>
            <pc:docMk/>
            <pc:sldMk cId="3756923833" sldId="928"/>
            <ac:picMk id="3078" creationId="{539783F6-BD9E-426B-A9D6-5247BF27117F}"/>
          </ac:picMkLst>
        </pc:picChg>
        <pc:picChg chg="add mod">
          <ac:chgData name="Dan Dures" userId="a4d20157-df88-481d-80b8-beb62bbedd3b" providerId="ADAL" clId="{729ACD07-5D07-46F5-9A3B-286F30FBB5E1}" dt="2021-03-23T16:38:26.653" v="7952" actId="1076"/>
          <ac:picMkLst>
            <pc:docMk/>
            <pc:sldMk cId="3756923833" sldId="928"/>
            <ac:picMk id="3080" creationId="{E9ABF6FE-693B-45A9-96A2-50B85022F660}"/>
          </ac:picMkLst>
        </pc:picChg>
        <pc:picChg chg="mod">
          <ac:chgData name="Dan Dures" userId="a4d20157-df88-481d-80b8-beb62bbedd3b" providerId="ADAL" clId="{729ACD07-5D07-46F5-9A3B-286F30FBB5E1}" dt="2021-03-24T11:56:01.827" v="19536" actId="1076"/>
          <ac:picMkLst>
            <pc:docMk/>
            <pc:sldMk cId="3756923833" sldId="928"/>
            <ac:picMk id="6146" creationId="{BC4D9055-C8F7-4F41-ABE7-134DE9097A18}"/>
          </ac:picMkLst>
        </pc:picChg>
      </pc:sldChg>
      <pc:sldChg chg="del">
        <pc:chgData name="Dan Dures" userId="a4d20157-df88-481d-80b8-beb62bbedd3b" providerId="ADAL" clId="{729ACD07-5D07-46F5-9A3B-286F30FBB5E1}" dt="2021-03-23T21:31:25.137" v="12011" actId="47"/>
        <pc:sldMkLst>
          <pc:docMk/>
          <pc:sldMk cId="776104569" sldId="930"/>
        </pc:sldMkLst>
      </pc:sldChg>
      <pc:sldChg chg="del">
        <pc:chgData name="Dan Dures" userId="a4d20157-df88-481d-80b8-beb62bbedd3b" providerId="ADAL" clId="{729ACD07-5D07-46F5-9A3B-286F30FBB5E1}" dt="2021-03-23T12:26:39.500" v="3338" actId="47"/>
        <pc:sldMkLst>
          <pc:docMk/>
          <pc:sldMk cId="2470009426" sldId="932"/>
        </pc:sldMkLst>
      </pc:sldChg>
      <pc:sldChg chg="del">
        <pc:chgData name="Dan Dures" userId="a4d20157-df88-481d-80b8-beb62bbedd3b" providerId="ADAL" clId="{729ACD07-5D07-46F5-9A3B-286F30FBB5E1}" dt="2021-03-23T12:29:26.811" v="3377" actId="47"/>
        <pc:sldMkLst>
          <pc:docMk/>
          <pc:sldMk cId="905087495" sldId="933"/>
        </pc:sldMkLst>
      </pc:sldChg>
      <pc:sldChg chg="modSp mod">
        <pc:chgData name="Dan Dures" userId="a4d20157-df88-481d-80b8-beb62bbedd3b" providerId="ADAL" clId="{729ACD07-5D07-46F5-9A3B-286F30FBB5E1}" dt="2021-03-24T11:16:28.283" v="17786" actId="20577"/>
        <pc:sldMkLst>
          <pc:docMk/>
          <pc:sldMk cId="1865024722" sldId="936"/>
        </pc:sldMkLst>
        <pc:spChg chg="mod">
          <ac:chgData name="Dan Dures" userId="a4d20157-df88-481d-80b8-beb62bbedd3b" providerId="ADAL" clId="{729ACD07-5D07-46F5-9A3B-286F30FBB5E1}" dt="2021-03-24T11:16:28.283" v="17786" actId="20577"/>
          <ac:spMkLst>
            <pc:docMk/>
            <pc:sldMk cId="1865024722" sldId="936"/>
            <ac:spMk id="2" creationId="{D199202F-0955-4C7B-8A7F-38BAD70F8C27}"/>
          </ac:spMkLst>
        </pc:spChg>
      </pc:sldChg>
      <pc:sldChg chg="modSp mod">
        <pc:chgData name="Dan Dures" userId="a4d20157-df88-481d-80b8-beb62bbedd3b" providerId="ADAL" clId="{729ACD07-5D07-46F5-9A3B-286F30FBB5E1}" dt="2021-03-23T12:24:13.617" v="3320" actId="20577"/>
        <pc:sldMkLst>
          <pc:docMk/>
          <pc:sldMk cId="2015386796" sldId="944"/>
        </pc:sldMkLst>
        <pc:spChg chg="mod">
          <ac:chgData name="Dan Dures" userId="a4d20157-df88-481d-80b8-beb62bbedd3b" providerId="ADAL" clId="{729ACD07-5D07-46F5-9A3B-286F30FBB5E1}" dt="2021-03-23T12:24:13.617" v="3320" actId="20577"/>
          <ac:spMkLst>
            <pc:docMk/>
            <pc:sldMk cId="2015386796" sldId="944"/>
            <ac:spMk id="2" creationId="{D199202F-0955-4C7B-8A7F-38BAD70F8C27}"/>
          </ac:spMkLst>
        </pc:spChg>
      </pc:sldChg>
      <pc:sldChg chg="del">
        <pc:chgData name="Dan Dures" userId="a4d20157-df88-481d-80b8-beb62bbedd3b" providerId="ADAL" clId="{729ACD07-5D07-46F5-9A3B-286F30FBB5E1}" dt="2021-03-23T09:33:10.508" v="83" actId="47"/>
        <pc:sldMkLst>
          <pc:docMk/>
          <pc:sldMk cId="2378852100" sldId="945"/>
        </pc:sldMkLst>
      </pc:sldChg>
      <pc:sldChg chg="del">
        <pc:chgData name="Dan Dures" userId="a4d20157-df88-481d-80b8-beb62bbedd3b" providerId="ADAL" clId="{729ACD07-5D07-46F5-9A3B-286F30FBB5E1}" dt="2021-03-23T12:15:13.362" v="3312" actId="47"/>
        <pc:sldMkLst>
          <pc:docMk/>
          <pc:sldMk cId="2109219729" sldId="946"/>
        </pc:sldMkLst>
      </pc:sldChg>
      <pc:sldChg chg="del">
        <pc:chgData name="Dan Dures" userId="a4d20157-df88-481d-80b8-beb62bbedd3b" providerId="ADAL" clId="{729ACD07-5D07-46F5-9A3B-286F30FBB5E1}" dt="2021-03-23T12:28:19.790" v="3375" actId="47"/>
        <pc:sldMkLst>
          <pc:docMk/>
          <pc:sldMk cId="3057238904" sldId="947"/>
        </pc:sldMkLst>
      </pc:sldChg>
      <pc:sldChg chg="modSp mod">
        <pc:chgData name="Dan Dures" userId="a4d20157-df88-481d-80b8-beb62bbedd3b" providerId="ADAL" clId="{729ACD07-5D07-46F5-9A3B-286F30FBB5E1}" dt="2021-03-23T12:32:14.984" v="3440" actId="20577"/>
        <pc:sldMkLst>
          <pc:docMk/>
          <pc:sldMk cId="2907760340" sldId="951"/>
        </pc:sldMkLst>
        <pc:spChg chg="mod">
          <ac:chgData name="Dan Dures" userId="a4d20157-df88-481d-80b8-beb62bbedd3b" providerId="ADAL" clId="{729ACD07-5D07-46F5-9A3B-286F30FBB5E1}" dt="2021-03-23T12:32:14.984" v="3440" actId="20577"/>
          <ac:spMkLst>
            <pc:docMk/>
            <pc:sldMk cId="2907760340" sldId="951"/>
            <ac:spMk id="2" creationId="{D199202F-0955-4C7B-8A7F-38BAD70F8C27}"/>
          </ac:spMkLst>
        </pc:spChg>
      </pc:sldChg>
      <pc:sldChg chg="modSp mod">
        <pc:chgData name="Dan Dures" userId="a4d20157-df88-481d-80b8-beb62bbedd3b" providerId="ADAL" clId="{729ACD07-5D07-46F5-9A3B-286F30FBB5E1}" dt="2021-03-24T11:41:30.852" v="19269" actId="20577"/>
        <pc:sldMkLst>
          <pc:docMk/>
          <pc:sldMk cId="3779313258" sldId="966"/>
        </pc:sldMkLst>
        <pc:spChg chg="mod">
          <ac:chgData name="Dan Dures" userId="a4d20157-df88-481d-80b8-beb62bbedd3b" providerId="ADAL" clId="{729ACD07-5D07-46F5-9A3B-286F30FBB5E1}" dt="2021-03-24T11:41:30.852" v="19269" actId="20577"/>
          <ac:spMkLst>
            <pc:docMk/>
            <pc:sldMk cId="3779313258" sldId="966"/>
            <ac:spMk id="3" creationId="{C4545522-17DF-42B5-A119-9E83A8C84687}"/>
          </ac:spMkLst>
        </pc:spChg>
        <pc:spChg chg="mod">
          <ac:chgData name="Dan Dures" userId="a4d20157-df88-481d-80b8-beb62bbedd3b" providerId="ADAL" clId="{729ACD07-5D07-46F5-9A3B-286F30FBB5E1}" dt="2021-03-24T11:40:50.212" v="19249" actId="20577"/>
          <ac:spMkLst>
            <pc:docMk/>
            <pc:sldMk cId="3779313258" sldId="966"/>
            <ac:spMk id="6" creationId="{15B23E58-0E9C-476B-AE42-67FACC7EB1C7}"/>
          </ac:spMkLst>
        </pc:spChg>
      </pc:sldChg>
      <pc:sldChg chg="del">
        <pc:chgData name="Dan Dures" userId="a4d20157-df88-481d-80b8-beb62bbedd3b" providerId="ADAL" clId="{729ACD07-5D07-46F5-9A3B-286F30FBB5E1}" dt="2021-03-23T16:00:12.218" v="6460" actId="47"/>
        <pc:sldMkLst>
          <pc:docMk/>
          <pc:sldMk cId="1247125560" sldId="968"/>
        </pc:sldMkLst>
      </pc:sldChg>
      <pc:sldChg chg="addSp modSp mod">
        <pc:chgData name="Dan Dures" userId="a4d20157-df88-481d-80b8-beb62bbedd3b" providerId="ADAL" clId="{729ACD07-5D07-46F5-9A3B-286F30FBB5E1}" dt="2021-03-24T11:44:09.633" v="19279" actId="1076"/>
        <pc:sldMkLst>
          <pc:docMk/>
          <pc:sldMk cId="1854005314" sldId="973"/>
        </pc:sldMkLst>
        <pc:spChg chg="mod">
          <ac:chgData name="Dan Dures" userId="a4d20157-df88-481d-80b8-beb62bbedd3b" providerId="ADAL" clId="{729ACD07-5D07-46F5-9A3B-286F30FBB5E1}" dt="2021-03-24T11:44:09.633" v="19279" actId="1076"/>
          <ac:spMkLst>
            <pc:docMk/>
            <pc:sldMk cId="1854005314" sldId="973"/>
            <ac:spMk id="12" creationId="{39AF68A4-F465-433C-9D74-A4AF07C7887E}"/>
          </ac:spMkLst>
        </pc:spChg>
        <pc:spChg chg="add mod">
          <ac:chgData name="Dan Dures" userId="a4d20157-df88-481d-80b8-beb62bbedd3b" providerId="ADAL" clId="{729ACD07-5D07-46F5-9A3B-286F30FBB5E1}" dt="2021-03-23T09:37:46.833" v="199" actId="1076"/>
          <ac:spMkLst>
            <pc:docMk/>
            <pc:sldMk cId="1854005314" sldId="973"/>
            <ac:spMk id="13" creationId="{67D56E90-F491-40D2-AC4B-A1647E9543B1}"/>
          </ac:spMkLst>
        </pc:spChg>
        <pc:spChg chg="add mod">
          <ac:chgData name="Dan Dures" userId="a4d20157-df88-481d-80b8-beb62bbedd3b" providerId="ADAL" clId="{729ACD07-5D07-46F5-9A3B-286F30FBB5E1}" dt="2021-03-23T09:37:52.649" v="200" actId="1076"/>
          <ac:spMkLst>
            <pc:docMk/>
            <pc:sldMk cId="1854005314" sldId="973"/>
            <ac:spMk id="14" creationId="{DB4875D1-2A6E-43B6-94AC-35BF21F0B135}"/>
          </ac:spMkLst>
        </pc:spChg>
        <pc:spChg chg="mod">
          <ac:chgData name="Dan Dures" userId="a4d20157-df88-481d-80b8-beb62bbedd3b" providerId="ADAL" clId="{729ACD07-5D07-46F5-9A3B-286F30FBB5E1}" dt="2021-03-23T09:36:29.662" v="160" actId="20577"/>
          <ac:spMkLst>
            <pc:docMk/>
            <pc:sldMk cId="1854005314" sldId="973"/>
            <ac:spMk id="15" creationId="{4B5FDB8D-F0B6-4E2B-9459-7D9F0252737E}"/>
          </ac:spMkLst>
        </pc:spChg>
        <pc:spChg chg="mod">
          <ac:chgData name="Dan Dures" userId="a4d20157-df88-481d-80b8-beb62bbedd3b" providerId="ADAL" clId="{729ACD07-5D07-46F5-9A3B-286F30FBB5E1}" dt="2021-03-23T09:37:14.874" v="166" actId="1076"/>
          <ac:spMkLst>
            <pc:docMk/>
            <pc:sldMk cId="1854005314" sldId="973"/>
            <ac:spMk id="18" creationId="{92A9A55C-F013-4D79-B204-0B97D99F7834}"/>
          </ac:spMkLst>
        </pc:spChg>
        <pc:spChg chg="mod">
          <ac:chgData name="Dan Dures" userId="a4d20157-df88-481d-80b8-beb62bbedd3b" providerId="ADAL" clId="{729ACD07-5D07-46F5-9A3B-286F30FBB5E1}" dt="2021-03-23T09:37:25.698" v="170" actId="1076"/>
          <ac:spMkLst>
            <pc:docMk/>
            <pc:sldMk cId="1854005314" sldId="973"/>
            <ac:spMk id="20" creationId="{917185CD-02DA-46F2-8185-D05B89DDF340}"/>
          </ac:spMkLst>
        </pc:spChg>
      </pc:sldChg>
      <pc:sldChg chg="modSp mod ord">
        <pc:chgData name="Dan Dures" userId="a4d20157-df88-481d-80b8-beb62bbedd3b" providerId="ADAL" clId="{729ACD07-5D07-46F5-9A3B-286F30FBB5E1}" dt="2021-03-23T21:03:21.464" v="10889" actId="113"/>
        <pc:sldMkLst>
          <pc:docMk/>
          <pc:sldMk cId="1828911393" sldId="979"/>
        </pc:sldMkLst>
        <pc:spChg chg="mod">
          <ac:chgData name="Dan Dures" userId="a4d20157-df88-481d-80b8-beb62bbedd3b" providerId="ADAL" clId="{729ACD07-5D07-46F5-9A3B-286F30FBB5E1}" dt="2021-03-23T21:03:21.464" v="10889" actId="113"/>
          <ac:spMkLst>
            <pc:docMk/>
            <pc:sldMk cId="1828911393" sldId="979"/>
            <ac:spMk id="8" creationId="{7E176B81-5AB3-449B-870D-4A71926FE549}"/>
          </ac:spMkLst>
        </pc:spChg>
      </pc:sldChg>
      <pc:sldChg chg="modSp mod">
        <pc:chgData name="Dan Dures" userId="a4d20157-df88-481d-80b8-beb62bbedd3b" providerId="ADAL" clId="{729ACD07-5D07-46F5-9A3B-286F30FBB5E1}" dt="2021-03-23T22:49:47.378" v="14562" actId="1076"/>
        <pc:sldMkLst>
          <pc:docMk/>
          <pc:sldMk cId="2656628392" sldId="982"/>
        </pc:sldMkLst>
        <pc:spChg chg="mod">
          <ac:chgData name="Dan Dures" userId="a4d20157-df88-481d-80b8-beb62bbedd3b" providerId="ADAL" clId="{729ACD07-5D07-46F5-9A3B-286F30FBB5E1}" dt="2021-03-23T21:40:38.772" v="12225" actId="20577"/>
          <ac:spMkLst>
            <pc:docMk/>
            <pc:sldMk cId="2656628392" sldId="982"/>
            <ac:spMk id="15" creationId="{0EEB60F9-3EF2-41CA-B0C4-008E22C3C14B}"/>
          </ac:spMkLst>
        </pc:spChg>
        <pc:spChg chg="mod">
          <ac:chgData name="Dan Dures" userId="a4d20157-df88-481d-80b8-beb62bbedd3b" providerId="ADAL" clId="{729ACD07-5D07-46F5-9A3B-286F30FBB5E1}" dt="2021-03-23T21:40:31.965" v="12223" actId="113"/>
          <ac:spMkLst>
            <pc:docMk/>
            <pc:sldMk cId="2656628392" sldId="982"/>
            <ac:spMk id="30" creationId="{24E8DA35-D039-4B28-907D-8335BC0EA77C}"/>
          </ac:spMkLst>
        </pc:spChg>
        <pc:spChg chg="mod">
          <ac:chgData name="Dan Dures" userId="a4d20157-df88-481d-80b8-beb62bbedd3b" providerId="ADAL" clId="{729ACD07-5D07-46F5-9A3B-286F30FBB5E1}" dt="2021-03-23T21:36:37.358" v="12116" actId="20577"/>
          <ac:spMkLst>
            <pc:docMk/>
            <pc:sldMk cId="2656628392" sldId="982"/>
            <ac:spMk id="31" creationId="{994CB253-1540-4B62-B845-BCD1B426966E}"/>
          </ac:spMkLst>
        </pc:spChg>
        <pc:picChg chg="mod">
          <ac:chgData name="Dan Dures" userId="a4d20157-df88-481d-80b8-beb62bbedd3b" providerId="ADAL" clId="{729ACD07-5D07-46F5-9A3B-286F30FBB5E1}" dt="2021-03-23T22:49:47.378" v="14562" actId="1076"/>
          <ac:picMkLst>
            <pc:docMk/>
            <pc:sldMk cId="2656628392" sldId="982"/>
            <ac:picMk id="10" creationId="{E4198F80-1032-4F14-9C20-7DD666F81ED3}"/>
          </ac:picMkLst>
        </pc:picChg>
      </pc:sldChg>
      <pc:sldChg chg="modSp mod">
        <pc:chgData name="Dan Dures" userId="a4d20157-df88-481d-80b8-beb62bbedd3b" providerId="ADAL" clId="{729ACD07-5D07-46F5-9A3B-286F30FBB5E1}" dt="2021-03-23T21:41:05.933" v="12227" actId="20577"/>
        <pc:sldMkLst>
          <pc:docMk/>
          <pc:sldMk cId="4006786251" sldId="983"/>
        </pc:sldMkLst>
        <pc:spChg chg="mod">
          <ac:chgData name="Dan Dures" userId="a4d20157-df88-481d-80b8-beb62bbedd3b" providerId="ADAL" clId="{729ACD07-5D07-46F5-9A3B-286F30FBB5E1}" dt="2021-03-23T21:37:12.881" v="12118" actId="1076"/>
          <ac:spMkLst>
            <pc:docMk/>
            <pc:sldMk cId="4006786251" sldId="983"/>
            <ac:spMk id="37" creationId="{D35F49D3-29A8-40F9-AAD7-6AD279DBF71D}"/>
          </ac:spMkLst>
        </pc:spChg>
        <pc:spChg chg="mod">
          <ac:chgData name="Dan Dures" userId="a4d20157-df88-481d-80b8-beb62bbedd3b" providerId="ADAL" clId="{729ACD07-5D07-46F5-9A3B-286F30FBB5E1}" dt="2021-03-23T21:41:05.933" v="12227" actId="20577"/>
          <ac:spMkLst>
            <pc:docMk/>
            <pc:sldMk cId="4006786251" sldId="983"/>
            <ac:spMk id="38" creationId="{3AF9AB65-5A67-4CEE-8E0E-83FEE1BA1080}"/>
          </ac:spMkLst>
        </pc:spChg>
      </pc:sldChg>
      <pc:sldChg chg="modSp mod">
        <pc:chgData name="Dan Dures" userId="a4d20157-df88-481d-80b8-beb62bbedd3b" providerId="ADAL" clId="{729ACD07-5D07-46F5-9A3B-286F30FBB5E1}" dt="2021-03-23T18:12:01.850" v="9375" actId="313"/>
        <pc:sldMkLst>
          <pc:docMk/>
          <pc:sldMk cId="1985708876" sldId="988"/>
        </pc:sldMkLst>
        <pc:spChg chg="mod">
          <ac:chgData name="Dan Dures" userId="a4d20157-df88-481d-80b8-beb62bbedd3b" providerId="ADAL" clId="{729ACD07-5D07-46F5-9A3B-286F30FBB5E1}" dt="2021-03-23T18:12:01.850" v="9375" actId="313"/>
          <ac:spMkLst>
            <pc:docMk/>
            <pc:sldMk cId="1985708876" sldId="988"/>
            <ac:spMk id="29" creationId="{2E35CE56-089D-48E4-B469-2E71796363AF}"/>
          </ac:spMkLst>
        </pc:spChg>
      </pc:sldChg>
      <pc:sldChg chg="modSp ord">
        <pc:chgData name="Dan Dures" userId="a4d20157-df88-481d-80b8-beb62bbedd3b" providerId="ADAL" clId="{729ACD07-5D07-46F5-9A3B-286F30FBB5E1}" dt="2021-03-23T20:53:12.157" v="10371"/>
        <pc:sldMkLst>
          <pc:docMk/>
          <pc:sldMk cId="186698806" sldId="992"/>
        </pc:sldMkLst>
        <pc:spChg chg="mod">
          <ac:chgData name="Dan Dures" userId="a4d20157-df88-481d-80b8-beb62bbedd3b" providerId="ADAL" clId="{729ACD07-5D07-46F5-9A3B-286F30FBB5E1}" dt="2021-03-23T16:56:34.131" v="8549" actId="20577"/>
          <ac:spMkLst>
            <pc:docMk/>
            <pc:sldMk cId="186698806" sldId="992"/>
            <ac:spMk id="3" creationId="{0BC21F91-60BA-4957-A2A2-4C9A6635FE50}"/>
          </ac:spMkLst>
        </pc:spChg>
      </pc:sldChg>
      <pc:sldChg chg="addSp delSp modSp mod">
        <pc:chgData name="Dan Dures" userId="a4d20157-df88-481d-80b8-beb62bbedd3b" providerId="ADAL" clId="{729ACD07-5D07-46F5-9A3B-286F30FBB5E1}" dt="2021-03-24T12:02:12.915" v="19656" actId="20577"/>
        <pc:sldMkLst>
          <pc:docMk/>
          <pc:sldMk cId="3670329771" sldId="993"/>
        </pc:sldMkLst>
        <pc:spChg chg="del">
          <ac:chgData name="Dan Dures" userId="a4d20157-df88-481d-80b8-beb62bbedd3b" providerId="ADAL" clId="{729ACD07-5D07-46F5-9A3B-286F30FBB5E1}" dt="2021-03-23T16:00:53.118" v="6462" actId="478"/>
          <ac:spMkLst>
            <pc:docMk/>
            <pc:sldMk cId="3670329771" sldId="993"/>
            <ac:spMk id="7" creationId="{1E01F8E1-EF3E-4E45-80A0-8517B3C4E905}"/>
          </ac:spMkLst>
        </pc:spChg>
        <pc:spChg chg="mod">
          <ac:chgData name="Dan Dures" userId="a4d20157-df88-481d-80b8-beb62bbedd3b" providerId="ADAL" clId="{729ACD07-5D07-46F5-9A3B-286F30FBB5E1}" dt="2021-03-24T12:02:12.915" v="19656" actId="20577"/>
          <ac:spMkLst>
            <pc:docMk/>
            <pc:sldMk cId="3670329771" sldId="993"/>
            <ac:spMk id="9" creationId="{6C0525C3-7641-4089-944F-30C014A51DFC}"/>
          </ac:spMkLst>
        </pc:spChg>
        <pc:picChg chg="add mod">
          <ac:chgData name="Dan Dures" userId="a4d20157-df88-481d-80b8-beb62bbedd3b" providerId="ADAL" clId="{729ACD07-5D07-46F5-9A3B-286F30FBB5E1}" dt="2021-03-23T16:01:00.301" v="6466" actId="14100"/>
          <ac:picMkLst>
            <pc:docMk/>
            <pc:sldMk cId="3670329771" sldId="993"/>
            <ac:picMk id="8" creationId="{FB6A423C-EFAA-456A-A7DE-D53765248DB2}"/>
          </ac:picMkLst>
        </pc:picChg>
      </pc:sldChg>
      <pc:sldChg chg="addSp modSp mod ord modAnim">
        <pc:chgData name="Dan Dures" userId="a4d20157-df88-481d-80b8-beb62bbedd3b" providerId="ADAL" clId="{729ACD07-5D07-46F5-9A3B-286F30FBB5E1}" dt="2021-03-24T12:03:40.652" v="19670" actId="14861"/>
        <pc:sldMkLst>
          <pc:docMk/>
          <pc:sldMk cId="1719454787" sldId="994"/>
        </pc:sldMkLst>
        <pc:spChg chg="mod">
          <ac:chgData name="Dan Dures" userId="a4d20157-df88-481d-80b8-beb62bbedd3b" providerId="ADAL" clId="{729ACD07-5D07-46F5-9A3B-286F30FBB5E1}" dt="2021-03-24T12:03:22.266" v="19665" actId="207"/>
          <ac:spMkLst>
            <pc:docMk/>
            <pc:sldMk cId="1719454787" sldId="994"/>
            <ac:spMk id="12" creationId="{CE967706-03B0-4515-8CD5-50DEF95F7252}"/>
          </ac:spMkLst>
        </pc:spChg>
        <pc:picChg chg="add mod">
          <ac:chgData name="Dan Dures" userId="a4d20157-df88-481d-80b8-beb62bbedd3b" providerId="ADAL" clId="{729ACD07-5D07-46F5-9A3B-286F30FBB5E1}" dt="2021-03-24T12:03:36.262" v="19668" actId="1076"/>
          <ac:picMkLst>
            <pc:docMk/>
            <pc:sldMk cId="1719454787" sldId="994"/>
            <ac:picMk id="22" creationId="{A05CC95D-F2B5-4C0E-873F-C8A83C296424}"/>
          </ac:picMkLst>
        </pc:picChg>
        <pc:picChg chg="mod">
          <ac:chgData name="Dan Dures" userId="a4d20157-df88-481d-80b8-beb62bbedd3b" providerId="ADAL" clId="{729ACD07-5D07-46F5-9A3B-286F30FBB5E1}" dt="2021-03-24T12:03:40.652" v="19670" actId="14861"/>
          <ac:picMkLst>
            <pc:docMk/>
            <pc:sldMk cId="1719454787" sldId="994"/>
            <ac:picMk id="23" creationId="{FA205F78-55CB-4BCD-B722-575B5433D6FB}"/>
          </ac:picMkLst>
        </pc:picChg>
      </pc:sldChg>
      <pc:sldChg chg="del">
        <pc:chgData name="Dan Dures" userId="a4d20157-df88-481d-80b8-beb62bbedd3b" providerId="ADAL" clId="{729ACD07-5D07-46F5-9A3B-286F30FBB5E1}" dt="2021-03-23T12:14:00.139" v="3306" actId="47"/>
        <pc:sldMkLst>
          <pc:docMk/>
          <pc:sldMk cId="1210511740" sldId="1008"/>
        </pc:sldMkLst>
      </pc:sldChg>
      <pc:sldChg chg="modSp mod ord">
        <pc:chgData name="Dan Dures" userId="a4d20157-df88-481d-80b8-beb62bbedd3b" providerId="ADAL" clId="{729ACD07-5D07-46F5-9A3B-286F30FBB5E1}" dt="2021-03-24T11:53:31.304" v="19515" actId="20577"/>
        <pc:sldMkLst>
          <pc:docMk/>
          <pc:sldMk cId="1198493281" sldId="1009"/>
        </pc:sldMkLst>
        <pc:spChg chg="mod">
          <ac:chgData name="Dan Dures" userId="a4d20157-df88-481d-80b8-beb62bbedd3b" providerId="ADAL" clId="{729ACD07-5D07-46F5-9A3B-286F30FBB5E1}" dt="2021-03-24T11:53:31.304" v="19515" actId="20577"/>
          <ac:spMkLst>
            <pc:docMk/>
            <pc:sldMk cId="1198493281" sldId="1009"/>
            <ac:spMk id="7" creationId="{4785E979-9C55-45C9-BB65-7A0B1A84B83C}"/>
          </ac:spMkLst>
        </pc:spChg>
      </pc:sldChg>
      <pc:sldChg chg="addSp modSp mod ord">
        <pc:chgData name="Dan Dures" userId="a4d20157-df88-481d-80b8-beb62bbedd3b" providerId="ADAL" clId="{729ACD07-5D07-46F5-9A3B-286F30FBB5E1}" dt="2021-03-23T20:53:10.175" v="10369"/>
        <pc:sldMkLst>
          <pc:docMk/>
          <pc:sldMk cId="1814096694" sldId="1010"/>
        </pc:sldMkLst>
        <pc:spChg chg="mod">
          <ac:chgData name="Dan Dures" userId="a4d20157-df88-481d-80b8-beb62bbedd3b" providerId="ADAL" clId="{729ACD07-5D07-46F5-9A3B-286F30FBB5E1}" dt="2021-03-23T20:47:29.526" v="10359" actId="113"/>
          <ac:spMkLst>
            <pc:docMk/>
            <pc:sldMk cId="1814096694" sldId="1010"/>
            <ac:spMk id="146" creationId="{868FD37A-2195-44AF-A9A0-0FE35FA5376A}"/>
          </ac:spMkLst>
        </pc:spChg>
        <pc:picChg chg="add mod">
          <ac:chgData name="Dan Dures" userId="a4d20157-df88-481d-80b8-beb62bbedd3b" providerId="ADAL" clId="{729ACD07-5D07-46F5-9A3B-286F30FBB5E1}" dt="2021-03-23T20:47:32.266" v="10360" actId="1076"/>
          <ac:picMkLst>
            <pc:docMk/>
            <pc:sldMk cId="1814096694" sldId="1010"/>
            <ac:picMk id="1026" creationId="{0AA203B2-0D20-4D8A-BEE7-6E7BAA3C047D}"/>
          </ac:picMkLst>
        </pc:picChg>
      </pc:sldChg>
      <pc:sldChg chg="modSp mod ord">
        <pc:chgData name="Dan Dures" userId="a4d20157-df88-481d-80b8-beb62bbedd3b" providerId="ADAL" clId="{729ACD07-5D07-46F5-9A3B-286F30FBB5E1}" dt="2021-03-23T22:33:01.088" v="13642" actId="20577"/>
        <pc:sldMkLst>
          <pc:docMk/>
          <pc:sldMk cId="117174415" sldId="1011"/>
        </pc:sldMkLst>
        <pc:spChg chg="mod">
          <ac:chgData name="Dan Dures" userId="a4d20157-df88-481d-80b8-beb62bbedd3b" providerId="ADAL" clId="{729ACD07-5D07-46F5-9A3B-286F30FBB5E1}" dt="2021-03-23T22:32:57.566" v="13640" actId="20577"/>
          <ac:spMkLst>
            <pc:docMk/>
            <pc:sldMk cId="117174415" sldId="1011"/>
            <ac:spMk id="11" creationId="{D0FF63DA-3C1D-4693-B410-568C6C38CA84}"/>
          </ac:spMkLst>
        </pc:spChg>
        <pc:spChg chg="mod">
          <ac:chgData name="Dan Dures" userId="a4d20157-df88-481d-80b8-beb62bbedd3b" providerId="ADAL" clId="{729ACD07-5D07-46F5-9A3B-286F30FBB5E1}" dt="2021-03-23T22:33:01.088" v="13642" actId="20577"/>
          <ac:spMkLst>
            <pc:docMk/>
            <pc:sldMk cId="117174415" sldId="1011"/>
            <ac:spMk id="12" creationId="{53A5F7F2-020C-4EFA-9746-8DA352290E52}"/>
          </ac:spMkLst>
        </pc:spChg>
        <pc:spChg chg="mod">
          <ac:chgData name="Dan Dures" userId="a4d20157-df88-481d-80b8-beb62bbedd3b" providerId="ADAL" clId="{729ACD07-5D07-46F5-9A3B-286F30FBB5E1}" dt="2021-03-23T21:35:48.467" v="12060" actId="20577"/>
          <ac:spMkLst>
            <pc:docMk/>
            <pc:sldMk cId="117174415" sldId="1011"/>
            <ac:spMk id="13" creationId="{0273C0FA-726E-40AE-8E5F-FB01D965B4ED}"/>
          </ac:spMkLst>
        </pc:spChg>
      </pc:sldChg>
      <pc:sldChg chg="addSp delSp modSp add del mod ord modAnim">
        <pc:chgData name="Dan Dures" userId="a4d20157-df88-481d-80b8-beb62bbedd3b" providerId="ADAL" clId="{729ACD07-5D07-46F5-9A3B-286F30FBB5E1}" dt="2021-03-23T10:31:31.255" v="2854" actId="47"/>
        <pc:sldMkLst>
          <pc:docMk/>
          <pc:sldMk cId="3054994214" sldId="1012"/>
        </pc:sldMkLst>
        <pc:spChg chg="del mod">
          <ac:chgData name="Dan Dures" userId="a4d20157-df88-481d-80b8-beb62bbedd3b" providerId="ADAL" clId="{729ACD07-5D07-46F5-9A3B-286F30FBB5E1}" dt="2021-03-23T09:33:30.871" v="87"/>
          <ac:spMkLst>
            <pc:docMk/>
            <pc:sldMk cId="3054994214" sldId="1012"/>
            <ac:spMk id="2" creationId="{6329E830-AE6D-4AD0-B0C6-E162A0BC150C}"/>
          </ac:spMkLst>
        </pc:spChg>
        <pc:spChg chg="mod">
          <ac:chgData name="Dan Dures" userId="a4d20157-df88-481d-80b8-beb62bbedd3b" providerId="ADAL" clId="{729ACD07-5D07-46F5-9A3B-286F30FBB5E1}" dt="2021-03-23T09:32:35.501" v="71" actId="3626"/>
          <ac:spMkLst>
            <pc:docMk/>
            <pc:sldMk cId="3054994214" sldId="1012"/>
            <ac:spMk id="3" creationId="{F0C3885A-586D-4BFB-BF8C-3A5AD361AC8D}"/>
          </ac:spMkLst>
        </pc:spChg>
        <pc:spChg chg="mod">
          <ac:chgData name="Dan Dures" userId="a4d20157-df88-481d-80b8-beb62bbedd3b" providerId="ADAL" clId="{729ACD07-5D07-46F5-9A3B-286F30FBB5E1}" dt="2021-03-23T09:34:05.924" v="111" actId="121"/>
          <ac:spMkLst>
            <pc:docMk/>
            <pc:sldMk cId="3054994214" sldId="1012"/>
            <ac:spMk id="4" creationId="{5DC7AF6F-8861-4894-82D0-2CF1F4913412}"/>
          </ac:spMkLst>
        </pc:spChg>
        <pc:spChg chg="mod">
          <ac:chgData name="Dan Dures" userId="a4d20157-df88-481d-80b8-beb62bbedd3b" providerId="ADAL" clId="{729ACD07-5D07-46F5-9A3B-286F30FBB5E1}" dt="2021-03-23T09:32:38.180" v="72" actId="3626"/>
          <ac:spMkLst>
            <pc:docMk/>
            <pc:sldMk cId="3054994214" sldId="1012"/>
            <ac:spMk id="5" creationId="{454AC82C-D53F-4DAB-86A7-4514CCD27209}"/>
          </ac:spMkLst>
        </pc:spChg>
        <pc:spChg chg="mod">
          <ac:chgData name="Dan Dures" userId="a4d20157-df88-481d-80b8-beb62bbedd3b" providerId="ADAL" clId="{729ACD07-5D07-46F5-9A3B-286F30FBB5E1}" dt="2021-03-23T09:32:58.894" v="79" actId="3626"/>
          <ac:spMkLst>
            <pc:docMk/>
            <pc:sldMk cId="3054994214" sldId="1012"/>
            <ac:spMk id="7" creationId="{7E4F0FBC-087A-4E34-AB24-C7032FFAED7B}"/>
          </ac:spMkLst>
        </pc:spChg>
        <pc:spChg chg="mod">
          <ac:chgData name="Dan Dures" userId="a4d20157-df88-481d-80b8-beb62bbedd3b" providerId="ADAL" clId="{729ACD07-5D07-46F5-9A3B-286F30FBB5E1}" dt="2021-03-23T09:33:01.961" v="80" actId="3626"/>
          <ac:spMkLst>
            <pc:docMk/>
            <pc:sldMk cId="3054994214" sldId="1012"/>
            <ac:spMk id="9" creationId="{10D30F92-428F-4BAA-A232-AED00BEC160E}"/>
          </ac:spMkLst>
        </pc:spChg>
        <pc:spChg chg="mod">
          <ac:chgData name="Dan Dures" userId="a4d20157-df88-481d-80b8-beb62bbedd3b" providerId="ADAL" clId="{729ACD07-5D07-46F5-9A3B-286F30FBB5E1}" dt="2021-03-23T09:32:27.737" v="70" actId="3626"/>
          <ac:spMkLst>
            <pc:docMk/>
            <pc:sldMk cId="3054994214" sldId="1012"/>
            <ac:spMk id="10" creationId="{5DA28E26-500F-460A-A234-0146831A9714}"/>
          </ac:spMkLst>
        </pc:spChg>
        <pc:spChg chg="mod">
          <ac:chgData name="Dan Dures" userId="a4d20157-df88-481d-80b8-beb62bbedd3b" providerId="ADAL" clId="{729ACD07-5D07-46F5-9A3B-286F30FBB5E1}" dt="2021-03-23T09:33:05.411" v="82" actId="3626"/>
          <ac:spMkLst>
            <pc:docMk/>
            <pc:sldMk cId="3054994214" sldId="1012"/>
            <ac:spMk id="13" creationId="{7C0A4A5A-4746-44CD-919C-1B359E1EC36E}"/>
          </ac:spMkLst>
        </pc:spChg>
        <pc:spChg chg="mod">
          <ac:chgData name="Dan Dures" userId="a4d20157-df88-481d-80b8-beb62bbedd3b" providerId="ADAL" clId="{729ACD07-5D07-46F5-9A3B-286F30FBB5E1}" dt="2021-03-23T09:33:03.702" v="81" actId="3626"/>
          <ac:spMkLst>
            <pc:docMk/>
            <pc:sldMk cId="3054994214" sldId="1012"/>
            <ac:spMk id="17" creationId="{BADA8989-F1FC-4544-9B07-92757841E491}"/>
          </ac:spMkLst>
        </pc:spChg>
        <pc:spChg chg="mod">
          <ac:chgData name="Dan Dures" userId="a4d20157-df88-481d-80b8-beb62bbedd3b" providerId="ADAL" clId="{729ACD07-5D07-46F5-9A3B-286F30FBB5E1}" dt="2021-03-23T09:32:44.616" v="74" actId="3626"/>
          <ac:spMkLst>
            <pc:docMk/>
            <pc:sldMk cId="3054994214" sldId="1012"/>
            <ac:spMk id="22" creationId="{58678497-252E-4E16-8762-4745AF32635A}"/>
          </ac:spMkLst>
        </pc:spChg>
        <pc:spChg chg="mod">
          <ac:chgData name="Dan Dures" userId="a4d20157-df88-481d-80b8-beb62bbedd3b" providerId="ADAL" clId="{729ACD07-5D07-46F5-9A3B-286F30FBB5E1}" dt="2021-03-23T09:34:12.585" v="112" actId="1076"/>
          <ac:spMkLst>
            <pc:docMk/>
            <pc:sldMk cId="3054994214" sldId="1012"/>
            <ac:spMk id="25" creationId="{E1CF5E60-1FC0-4B99-AC85-D54646D0FCB1}"/>
          </ac:spMkLst>
        </pc:spChg>
        <pc:spChg chg="mod">
          <ac:chgData name="Dan Dures" userId="a4d20157-df88-481d-80b8-beb62bbedd3b" providerId="ADAL" clId="{729ACD07-5D07-46F5-9A3B-286F30FBB5E1}" dt="2021-03-23T09:34:02.361" v="110" actId="1076"/>
          <ac:spMkLst>
            <pc:docMk/>
            <pc:sldMk cId="3054994214" sldId="1012"/>
            <ac:spMk id="27" creationId="{78A6B1B1-839B-4D5C-A65A-1B123716183F}"/>
          </ac:spMkLst>
        </pc:spChg>
        <pc:spChg chg="mod">
          <ac:chgData name="Dan Dures" userId="a4d20157-df88-481d-80b8-beb62bbedd3b" providerId="ADAL" clId="{729ACD07-5D07-46F5-9A3B-286F30FBB5E1}" dt="2021-03-23T09:32:56.615" v="78" actId="3626"/>
          <ac:spMkLst>
            <pc:docMk/>
            <pc:sldMk cId="3054994214" sldId="1012"/>
            <ac:spMk id="31" creationId="{95BFE582-C8AB-4F8A-A47A-86449A98A98B}"/>
          </ac:spMkLst>
        </pc:spChg>
        <pc:spChg chg="del mod">
          <ac:chgData name="Dan Dures" userId="a4d20157-df88-481d-80b8-beb62bbedd3b" providerId="ADAL" clId="{729ACD07-5D07-46F5-9A3B-286F30FBB5E1}" dt="2021-03-23T09:33:48.410" v="99" actId="478"/>
          <ac:spMkLst>
            <pc:docMk/>
            <pc:sldMk cId="3054994214" sldId="1012"/>
            <ac:spMk id="32" creationId="{8E4D433C-4F82-4608-B354-C84872E2D30D}"/>
          </ac:spMkLst>
        </pc:spChg>
        <pc:spChg chg="add mod">
          <ac:chgData name="Dan Dures" userId="a4d20157-df88-481d-80b8-beb62bbedd3b" providerId="ADAL" clId="{729ACD07-5D07-46F5-9A3B-286F30FBB5E1}" dt="2021-03-23T09:35:39.649" v="116" actId="14100"/>
          <ac:spMkLst>
            <pc:docMk/>
            <pc:sldMk cId="3054994214" sldId="1012"/>
            <ac:spMk id="33" creationId="{20CA75D2-AF21-46DE-A6BC-40D0660637DD}"/>
          </ac:spMkLst>
        </pc:spChg>
        <pc:spChg chg="mod">
          <ac:chgData name="Dan Dures" userId="a4d20157-df88-481d-80b8-beb62bbedd3b" providerId="ADAL" clId="{729ACD07-5D07-46F5-9A3B-286F30FBB5E1}" dt="2021-03-23T09:32:52.971" v="77" actId="3626"/>
          <ac:spMkLst>
            <pc:docMk/>
            <pc:sldMk cId="3054994214" sldId="1012"/>
            <ac:spMk id="37" creationId="{2CBEB136-8897-48E2-B019-AACB68E42C21}"/>
          </ac:spMkLst>
        </pc:spChg>
        <pc:spChg chg="mod">
          <ac:chgData name="Dan Dures" userId="a4d20157-df88-481d-80b8-beb62bbedd3b" providerId="ADAL" clId="{729ACD07-5D07-46F5-9A3B-286F30FBB5E1}" dt="2021-03-23T09:32:46.636" v="75" actId="3626"/>
          <ac:spMkLst>
            <pc:docMk/>
            <pc:sldMk cId="3054994214" sldId="1012"/>
            <ac:spMk id="40" creationId="{B564B5B5-2314-4EC2-A267-824232F6A0A4}"/>
          </ac:spMkLst>
        </pc:spChg>
        <pc:spChg chg="mod">
          <ac:chgData name="Dan Dures" userId="a4d20157-df88-481d-80b8-beb62bbedd3b" providerId="ADAL" clId="{729ACD07-5D07-46F5-9A3B-286F30FBB5E1}" dt="2021-03-23T09:33:52.433" v="101" actId="14100"/>
          <ac:spMkLst>
            <pc:docMk/>
            <pc:sldMk cId="3054994214" sldId="1012"/>
            <ac:spMk id="42" creationId="{ED5171D5-81B9-40FC-A76B-771A8E0C6BA4}"/>
          </ac:spMkLst>
        </pc:spChg>
        <pc:spChg chg="mod">
          <ac:chgData name="Dan Dures" userId="a4d20157-df88-481d-80b8-beb62bbedd3b" providerId="ADAL" clId="{729ACD07-5D07-46F5-9A3B-286F30FBB5E1}" dt="2021-03-23T09:32:42.325" v="73" actId="3626"/>
          <ac:spMkLst>
            <pc:docMk/>
            <pc:sldMk cId="3054994214" sldId="1012"/>
            <ac:spMk id="45" creationId="{045911C6-B03B-4D31-A8DB-2B720E96485F}"/>
          </ac:spMkLst>
        </pc:spChg>
        <pc:spChg chg="del">
          <ac:chgData name="Dan Dures" userId="a4d20157-df88-481d-80b8-beb62bbedd3b" providerId="ADAL" clId="{729ACD07-5D07-46F5-9A3B-286F30FBB5E1}" dt="2021-03-23T09:33:50.018" v="100" actId="478"/>
          <ac:spMkLst>
            <pc:docMk/>
            <pc:sldMk cId="3054994214" sldId="1012"/>
            <ac:spMk id="47" creationId="{A392F354-4F6C-4A27-8063-06B4E9D26AF5}"/>
          </ac:spMkLst>
        </pc:spChg>
        <pc:spChg chg="mod">
          <ac:chgData name="Dan Dures" userId="a4d20157-df88-481d-80b8-beb62bbedd3b" providerId="ADAL" clId="{729ACD07-5D07-46F5-9A3B-286F30FBB5E1}" dt="2021-03-23T09:33:24.612" v="85" actId="20577"/>
          <ac:spMkLst>
            <pc:docMk/>
            <pc:sldMk cId="3054994214" sldId="1012"/>
            <ac:spMk id="51" creationId="{58F68431-5296-49CC-B245-1CE9740F0DD8}"/>
          </ac:spMkLst>
        </pc:spChg>
      </pc:sldChg>
      <pc:sldChg chg="del">
        <pc:chgData name="Dan Dures" userId="a4d20157-df88-481d-80b8-beb62bbedd3b" providerId="ADAL" clId="{729ACD07-5D07-46F5-9A3B-286F30FBB5E1}" dt="2021-03-23T09:30:48.921" v="67" actId="47"/>
        <pc:sldMkLst>
          <pc:docMk/>
          <pc:sldMk cId="3136074315" sldId="1012"/>
        </pc:sldMkLst>
      </pc:sldChg>
      <pc:sldChg chg="modSp add mod">
        <pc:chgData name="Dan Dures" userId="a4d20157-df88-481d-80b8-beb62bbedd3b" providerId="ADAL" clId="{729ACD07-5D07-46F5-9A3B-286F30FBB5E1}" dt="2021-03-24T11:42:24.897" v="19270" actId="6549"/>
        <pc:sldMkLst>
          <pc:docMk/>
          <pc:sldMk cId="2603770499" sldId="1013"/>
        </pc:sldMkLst>
        <pc:spChg chg="mod">
          <ac:chgData name="Dan Dures" userId="a4d20157-df88-481d-80b8-beb62bbedd3b" providerId="ADAL" clId="{729ACD07-5D07-46F5-9A3B-286F30FBB5E1}" dt="2021-03-24T10:40:59.313" v="15630" actId="14100"/>
          <ac:spMkLst>
            <pc:docMk/>
            <pc:sldMk cId="2603770499" sldId="1013"/>
            <ac:spMk id="3" creationId="{C4545522-17DF-42B5-A119-9E83A8C84687}"/>
          </ac:spMkLst>
        </pc:spChg>
        <pc:spChg chg="mod">
          <ac:chgData name="Dan Dures" userId="a4d20157-df88-481d-80b8-beb62bbedd3b" providerId="ADAL" clId="{729ACD07-5D07-46F5-9A3B-286F30FBB5E1}" dt="2021-03-24T11:42:24.897" v="19270" actId="6549"/>
          <ac:spMkLst>
            <pc:docMk/>
            <pc:sldMk cId="2603770499" sldId="1013"/>
            <ac:spMk id="6" creationId="{15B23E58-0E9C-476B-AE42-67FACC7EB1C7}"/>
          </ac:spMkLst>
        </pc:spChg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4155999557" sldId="1013"/>
        </pc:sldMkLst>
      </pc:sldChg>
      <pc:sldChg chg="addSp delSp modSp add mod ord modClrScheme chgLayout">
        <pc:chgData name="Dan Dures" userId="a4d20157-df88-481d-80b8-beb62bbedd3b" providerId="ADAL" clId="{729ACD07-5D07-46F5-9A3B-286F30FBB5E1}" dt="2021-03-23T12:24:22.679" v="3321" actId="6549"/>
        <pc:sldMkLst>
          <pc:docMk/>
          <pc:sldMk cId="1285457269" sldId="1014"/>
        </pc:sldMkLst>
        <pc:spChg chg="mod ord">
          <ac:chgData name="Dan Dures" userId="a4d20157-df88-481d-80b8-beb62bbedd3b" providerId="ADAL" clId="{729ACD07-5D07-46F5-9A3B-286F30FBB5E1}" dt="2021-03-23T10:26:42.089" v="2553" actId="20577"/>
          <ac:spMkLst>
            <pc:docMk/>
            <pc:sldMk cId="1285457269" sldId="1014"/>
            <ac:spMk id="3" creationId="{C4545522-17DF-42B5-A119-9E83A8C84687}"/>
          </ac:spMkLst>
        </pc:spChg>
        <pc:spChg chg="mod">
          <ac:chgData name="Dan Dures" userId="a4d20157-df88-481d-80b8-beb62bbedd3b" providerId="ADAL" clId="{729ACD07-5D07-46F5-9A3B-286F30FBB5E1}" dt="2021-03-23T12:24:22.679" v="3321" actId="6549"/>
          <ac:spMkLst>
            <pc:docMk/>
            <pc:sldMk cId="1285457269" sldId="1014"/>
            <ac:spMk id="6" creationId="{15B23E58-0E9C-476B-AE42-67FACC7EB1C7}"/>
          </ac:spMkLst>
        </pc:spChg>
        <pc:picChg chg="add del mod">
          <ac:chgData name="Dan Dures" userId="a4d20157-df88-481d-80b8-beb62bbedd3b" providerId="ADAL" clId="{729ACD07-5D07-46F5-9A3B-286F30FBB5E1}" dt="2021-03-23T10:04:28.883" v="1530" actId="478"/>
          <ac:picMkLst>
            <pc:docMk/>
            <pc:sldMk cId="1285457269" sldId="1014"/>
            <ac:picMk id="1026" creationId="{6A8E2B35-FE1D-4B46-8488-812FAF486CCB}"/>
          </ac:picMkLst>
        </pc:picChg>
        <pc:picChg chg="add del">
          <ac:chgData name="Dan Dures" userId="a4d20157-df88-481d-80b8-beb62bbedd3b" providerId="ADAL" clId="{729ACD07-5D07-46F5-9A3B-286F30FBB5E1}" dt="2021-03-23T10:04:28.883" v="1530" actId="478"/>
          <ac:picMkLst>
            <pc:docMk/>
            <pc:sldMk cId="1285457269" sldId="1014"/>
            <ac:picMk id="1028" creationId="{449E3172-BADE-4534-9A5B-6E9CB6B4514D}"/>
          </ac:picMkLst>
        </pc:picChg>
        <pc:picChg chg="add mod">
          <ac:chgData name="Dan Dures" userId="a4d20157-df88-481d-80b8-beb62bbedd3b" providerId="ADAL" clId="{729ACD07-5D07-46F5-9A3B-286F30FBB5E1}" dt="2021-03-23T10:04:38.380" v="1535" actId="26606"/>
          <ac:picMkLst>
            <pc:docMk/>
            <pc:sldMk cId="1285457269" sldId="1014"/>
            <ac:picMk id="1030" creationId="{DB68F6AA-8BD8-47A3-A1D2-C412CE7A9699}"/>
          </ac:picMkLst>
        </pc:picChg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3057684670" sldId="1014"/>
        </pc:sldMkLst>
      </pc:sldChg>
      <pc:sldChg chg="addSp delSp modSp add mod ord">
        <pc:chgData name="Dan Dures" userId="a4d20157-df88-481d-80b8-beb62bbedd3b" providerId="ADAL" clId="{729ACD07-5D07-46F5-9A3B-286F30FBB5E1}" dt="2021-03-24T11:51:14.381" v="19344" actId="1076"/>
        <pc:sldMkLst>
          <pc:docMk/>
          <pc:sldMk cId="1635658911" sldId="1015"/>
        </pc:sldMkLst>
        <pc:spChg chg="mod">
          <ac:chgData name="Dan Dures" userId="a4d20157-df88-481d-80b8-beb62bbedd3b" providerId="ADAL" clId="{729ACD07-5D07-46F5-9A3B-286F30FBB5E1}" dt="2021-03-24T11:35:56.039" v="19183" actId="20577"/>
          <ac:spMkLst>
            <pc:docMk/>
            <pc:sldMk cId="1635658911" sldId="1015"/>
            <ac:spMk id="3" creationId="{C4545522-17DF-42B5-A119-9E83A8C84687}"/>
          </ac:spMkLst>
        </pc:spChg>
        <pc:spChg chg="mod">
          <ac:chgData name="Dan Dures" userId="a4d20157-df88-481d-80b8-beb62bbedd3b" providerId="ADAL" clId="{729ACD07-5D07-46F5-9A3B-286F30FBB5E1}" dt="2021-03-24T11:33:57.263" v="19029" actId="14100"/>
          <ac:spMkLst>
            <pc:docMk/>
            <pc:sldMk cId="1635658911" sldId="1015"/>
            <ac:spMk id="6" creationId="{15B23E58-0E9C-476B-AE42-67FACC7EB1C7}"/>
          </ac:spMkLst>
        </pc:spChg>
        <pc:picChg chg="add mod">
          <ac:chgData name="Dan Dures" userId="a4d20157-df88-481d-80b8-beb62bbedd3b" providerId="ADAL" clId="{729ACD07-5D07-46F5-9A3B-286F30FBB5E1}" dt="2021-03-24T11:51:14.381" v="19344" actId="1076"/>
          <ac:picMkLst>
            <pc:docMk/>
            <pc:sldMk cId="1635658911" sldId="1015"/>
            <ac:picMk id="4" creationId="{8395D81C-4151-4C94-98F9-50D35F110344}"/>
          </ac:picMkLst>
        </pc:picChg>
        <pc:picChg chg="add mod">
          <ac:chgData name="Dan Dures" userId="a4d20157-df88-481d-80b8-beb62bbedd3b" providerId="ADAL" clId="{729ACD07-5D07-46F5-9A3B-286F30FBB5E1}" dt="2021-03-24T11:33:34.269" v="18991" actId="1076"/>
          <ac:picMkLst>
            <pc:docMk/>
            <pc:sldMk cId="1635658911" sldId="1015"/>
            <ac:picMk id="7" creationId="{AD856DFB-3AF5-4D85-9545-6DC370313AE2}"/>
          </ac:picMkLst>
        </pc:picChg>
        <pc:picChg chg="add del">
          <ac:chgData name="Dan Dures" userId="a4d20157-df88-481d-80b8-beb62bbedd3b" providerId="ADAL" clId="{729ACD07-5D07-46F5-9A3B-286F30FBB5E1}" dt="2021-03-24T11:37:58.513" v="19207" actId="21"/>
          <ac:picMkLst>
            <pc:docMk/>
            <pc:sldMk cId="1635658911" sldId="1015"/>
            <ac:picMk id="2050" creationId="{E644B35E-3CC7-4E88-AF4E-A8C56495E947}"/>
          </ac:picMkLst>
        </pc:picChg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2731178870" sldId="1015"/>
        </pc:sldMkLst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4051668747" sldId="1016"/>
        </pc:sldMkLst>
      </pc:sldChg>
      <pc:sldChg chg="del">
        <pc:chgData name="Dan Dures" userId="a4d20157-df88-481d-80b8-beb62bbedd3b" providerId="ADAL" clId="{729ACD07-5D07-46F5-9A3B-286F30FBB5E1}" dt="2021-03-23T09:30:56.850" v="68" actId="47"/>
        <pc:sldMkLst>
          <pc:docMk/>
          <pc:sldMk cId="145004307" sldId="1017"/>
        </pc:sldMkLst>
      </pc:sldChg>
      <pc:sldChg chg="delSp modSp add mod ord modNotesTx">
        <pc:chgData name="Dan Dures" userId="a4d20157-df88-481d-80b8-beb62bbedd3b" providerId="ADAL" clId="{729ACD07-5D07-46F5-9A3B-286F30FBB5E1}" dt="2021-03-23T20:53:07.218" v="10367"/>
        <pc:sldMkLst>
          <pc:docMk/>
          <pc:sldMk cId="1976028062" sldId="1048"/>
        </pc:sldMkLst>
        <pc:spChg chg="mod">
          <ac:chgData name="Dan Dures" userId="a4d20157-df88-481d-80b8-beb62bbedd3b" providerId="ADAL" clId="{729ACD07-5D07-46F5-9A3B-286F30FBB5E1}" dt="2021-03-23T16:52:38.154" v="8530" actId="114"/>
          <ac:spMkLst>
            <pc:docMk/>
            <pc:sldMk cId="1976028062" sldId="1048"/>
            <ac:spMk id="2" creationId="{F4442944-D305-4A80-91E2-61166CEE9E4F}"/>
          </ac:spMkLst>
        </pc:spChg>
        <pc:spChg chg="del">
          <ac:chgData name="Dan Dures" userId="a4d20157-df88-481d-80b8-beb62bbedd3b" providerId="ADAL" clId="{729ACD07-5D07-46F5-9A3B-286F30FBB5E1}" dt="2021-03-23T16:51:34.203" v="8369" actId="478"/>
          <ac:spMkLst>
            <pc:docMk/>
            <pc:sldMk cId="1976028062" sldId="1048"/>
            <ac:spMk id="3" creationId="{9B39AB62-77DA-43C7-BFE0-B4BF48AB222E}"/>
          </ac:spMkLst>
        </pc:spChg>
        <pc:spChg chg="mod">
          <ac:chgData name="Dan Dures" userId="a4d20157-df88-481d-80b8-beb62bbedd3b" providerId="ADAL" clId="{729ACD07-5D07-46F5-9A3B-286F30FBB5E1}" dt="2021-03-23T16:52:42.092" v="8532" actId="403"/>
          <ac:spMkLst>
            <pc:docMk/>
            <pc:sldMk cId="1976028062" sldId="1048"/>
            <ac:spMk id="4" creationId="{CC295B0D-06AE-4C13-A184-0744577BD143}"/>
          </ac:spMkLst>
        </pc:spChg>
        <pc:spChg chg="mod">
          <ac:chgData name="Dan Dures" userId="a4d20157-df88-481d-80b8-beb62bbedd3b" providerId="ADAL" clId="{729ACD07-5D07-46F5-9A3B-286F30FBB5E1}" dt="2021-03-23T16:53:17.860" v="8547" actId="1076"/>
          <ac:spMkLst>
            <pc:docMk/>
            <pc:sldMk cId="1976028062" sldId="1048"/>
            <ac:spMk id="6" creationId="{BE587376-FD23-4AFC-9620-D28B528A8A3B}"/>
          </ac:spMkLst>
        </pc:spChg>
        <pc:spChg chg="mod">
          <ac:chgData name="Dan Dures" userId="a4d20157-df88-481d-80b8-beb62bbedd3b" providerId="ADAL" clId="{729ACD07-5D07-46F5-9A3B-286F30FBB5E1}" dt="2021-03-23T18:02:31.678" v="8606" actId="1038"/>
          <ac:spMkLst>
            <pc:docMk/>
            <pc:sldMk cId="1976028062" sldId="1048"/>
            <ac:spMk id="7" creationId="{7813DA15-588F-441C-83F1-A6D491695FBF}"/>
          </ac:spMkLst>
        </pc:spChg>
        <pc:spChg chg="del">
          <ac:chgData name="Dan Dures" userId="a4d20157-df88-481d-80b8-beb62bbedd3b" providerId="ADAL" clId="{729ACD07-5D07-46F5-9A3B-286F30FBB5E1}" dt="2021-03-23T16:51:37.932" v="8370" actId="478"/>
          <ac:spMkLst>
            <pc:docMk/>
            <pc:sldMk cId="1976028062" sldId="1048"/>
            <ac:spMk id="8" creationId="{3D4BBFB4-5125-45D2-BC0B-1ABAAFF38A71}"/>
          </ac:spMkLst>
        </pc:spChg>
        <pc:spChg chg="del">
          <ac:chgData name="Dan Dures" userId="a4d20157-df88-481d-80b8-beb62bbedd3b" providerId="ADAL" clId="{729ACD07-5D07-46F5-9A3B-286F30FBB5E1}" dt="2021-03-23T16:52:52.323" v="8535" actId="478"/>
          <ac:spMkLst>
            <pc:docMk/>
            <pc:sldMk cId="1976028062" sldId="1048"/>
            <ac:spMk id="9" creationId="{794401E4-1A4E-450F-BB44-7990390747CE}"/>
          </ac:spMkLst>
        </pc:spChg>
        <pc:picChg chg="mod">
          <ac:chgData name="Dan Dures" userId="a4d20157-df88-481d-80b8-beb62bbedd3b" providerId="ADAL" clId="{729ACD07-5D07-46F5-9A3B-286F30FBB5E1}" dt="2021-03-23T16:53:12.615" v="8546" actId="1076"/>
          <ac:picMkLst>
            <pc:docMk/>
            <pc:sldMk cId="1976028062" sldId="1048"/>
            <ac:picMk id="5" creationId="{C18A2FED-B813-4362-90ED-38B6450CCB0B}"/>
          </ac:picMkLst>
        </pc:picChg>
      </pc:sldChg>
      <pc:sldChg chg="add del">
        <pc:chgData name="Dan Dures" userId="a4d20157-df88-481d-80b8-beb62bbedd3b" providerId="ADAL" clId="{729ACD07-5D07-46F5-9A3B-286F30FBB5E1}" dt="2021-03-23T12:11:02.464" v="3280" actId="47"/>
        <pc:sldMkLst>
          <pc:docMk/>
          <pc:sldMk cId="2705879610" sldId="1049"/>
        </pc:sldMkLst>
      </pc:sldChg>
      <pc:sldChg chg="delSp modSp add del mod">
        <pc:chgData name="Dan Dures" userId="a4d20157-df88-481d-80b8-beb62bbedd3b" providerId="ADAL" clId="{729ACD07-5D07-46F5-9A3B-286F30FBB5E1}" dt="2021-03-24T11:49:11.364" v="19322" actId="47"/>
        <pc:sldMkLst>
          <pc:docMk/>
          <pc:sldMk cId="3054994214" sldId="1049"/>
        </pc:sldMkLst>
        <pc:spChg chg="del">
          <ac:chgData name="Dan Dures" userId="a4d20157-df88-481d-80b8-beb62bbedd3b" providerId="ADAL" clId="{729ACD07-5D07-46F5-9A3B-286F30FBB5E1}" dt="2021-03-23T12:25:37.293" v="3325" actId="478"/>
          <ac:spMkLst>
            <pc:docMk/>
            <pc:sldMk cId="3054994214" sldId="1049"/>
            <ac:spMk id="2" creationId="{6329E830-AE6D-4AD0-B0C6-E162A0BC150C}"/>
          </ac:spMkLst>
        </pc:spChg>
        <pc:spChg chg="mod">
          <ac:chgData name="Dan Dures" userId="a4d20157-df88-481d-80b8-beb62bbedd3b" providerId="ADAL" clId="{729ACD07-5D07-46F5-9A3B-286F30FBB5E1}" dt="2021-03-23T12:25:47.085" v="3327" actId="3626"/>
          <ac:spMkLst>
            <pc:docMk/>
            <pc:sldMk cId="3054994214" sldId="1049"/>
            <ac:spMk id="3" creationId="{F0C3885A-586D-4BFB-BF8C-3A5AD361AC8D}"/>
          </ac:spMkLst>
        </pc:spChg>
        <pc:spChg chg="mod">
          <ac:chgData name="Dan Dures" userId="a4d20157-df88-481d-80b8-beb62bbedd3b" providerId="ADAL" clId="{729ACD07-5D07-46F5-9A3B-286F30FBB5E1}" dt="2021-03-23T12:25:50.719" v="3328" actId="3626"/>
          <ac:spMkLst>
            <pc:docMk/>
            <pc:sldMk cId="3054994214" sldId="1049"/>
            <ac:spMk id="5" creationId="{454AC82C-D53F-4DAB-86A7-4514CCD27209}"/>
          </ac:spMkLst>
        </pc:spChg>
        <pc:spChg chg="mod">
          <ac:chgData name="Dan Dures" userId="a4d20157-df88-481d-80b8-beb62bbedd3b" providerId="ADAL" clId="{729ACD07-5D07-46F5-9A3B-286F30FBB5E1}" dt="2021-03-23T12:26:18.519" v="3335" actId="3626"/>
          <ac:spMkLst>
            <pc:docMk/>
            <pc:sldMk cId="3054994214" sldId="1049"/>
            <ac:spMk id="7" creationId="{7E4F0FBC-087A-4E34-AB24-C7032FFAED7B}"/>
          </ac:spMkLst>
        </pc:spChg>
        <pc:spChg chg="mod">
          <ac:chgData name="Dan Dures" userId="a4d20157-df88-481d-80b8-beb62bbedd3b" providerId="ADAL" clId="{729ACD07-5D07-46F5-9A3B-286F30FBB5E1}" dt="2021-03-23T12:26:14.933" v="3334" actId="3626"/>
          <ac:spMkLst>
            <pc:docMk/>
            <pc:sldMk cId="3054994214" sldId="1049"/>
            <ac:spMk id="9" creationId="{10D30F92-428F-4BAA-A232-AED00BEC160E}"/>
          </ac:spMkLst>
        </pc:spChg>
        <pc:spChg chg="mod">
          <ac:chgData name="Dan Dures" userId="a4d20157-df88-481d-80b8-beb62bbedd3b" providerId="ADAL" clId="{729ACD07-5D07-46F5-9A3B-286F30FBB5E1}" dt="2021-03-23T12:25:42.136" v="3326" actId="3626"/>
          <ac:spMkLst>
            <pc:docMk/>
            <pc:sldMk cId="3054994214" sldId="1049"/>
            <ac:spMk id="10" creationId="{5DA28E26-500F-460A-A234-0146831A9714}"/>
          </ac:spMkLst>
        </pc:spChg>
        <pc:spChg chg="mod">
          <ac:chgData name="Dan Dures" userId="a4d20157-df88-481d-80b8-beb62bbedd3b" providerId="ADAL" clId="{729ACD07-5D07-46F5-9A3B-286F30FBB5E1}" dt="2021-03-23T12:26:07.671" v="3332" actId="3626"/>
          <ac:spMkLst>
            <pc:docMk/>
            <pc:sldMk cId="3054994214" sldId="1049"/>
            <ac:spMk id="13" creationId="{7C0A4A5A-4746-44CD-919C-1B359E1EC36E}"/>
          </ac:spMkLst>
        </pc:spChg>
        <pc:spChg chg="mod">
          <ac:chgData name="Dan Dures" userId="a4d20157-df88-481d-80b8-beb62bbedd3b" providerId="ADAL" clId="{729ACD07-5D07-46F5-9A3B-286F30FBB5E1}" dt="2021-03-23T12:26:11.163" v="3333" actId="3626"/>
          <ac:spMkLst>
            <pc:docMk/>
            <pc:sldMk cId="3054994214" sldId="1049"/>
            <ac:spMk id="17" creationId="{BADA8989-F1FC-4544-9B07-92757841E491}"/>
          </ac:spMkLst>
        </pc:spChg>
        <pc:spChg chg="mod">
          <ac:chgData name="Dan Dures" userId="a4d20157-df88-481d-80b8-beb62bbedd3b" providerId="ADAL" clId="{729ACD07-5D07-46F5-9A3B-286F30FBB5E1}" dt="2021-03-23T12:25:59.272" v="3330" actId="3626"/>
          <ac:spMkLst>
            <pc:docMk/>
            <pc:sldMk cId="3054994214" sldId="1049"/>
            <ac:spMk id="22" creationId="{58678497-252E-4E16-8762-4745AF32635A}"/>
          </ac:spMkLst>
        </pc:spChg>
        <pc:spChg chg="mod">
          <ac:chgData name="Dan Dures" userId="a4d20157-df88-481d-80b8-beb62bbedd3b" providerId="ADAL" clId="{729ACD07-5D07-46F5-9A3B-286F30FBB5E1}" dt="2021-03-23T12:26:22.481" v="3336" actId="3626"/>
          <ac:spMkLst>
            <pc:docMk/>
            <pc:sldMk cId="3054994214" sldId="1049"/>
            <ac:spMk id="31" creationId="{95BFE582-C8AB-4F8A-A47A-86449A98A98B}"/>
          </ac:spMkLst>
        </pc:spChg>
        <pc:spChg chg="del">
          <ac:chgData name="Dan Dures" userId="a4d20157-df88-481d-80b8-beb62bbedd3b" providerId="ADAL" clId="{729ACD07-5D07-46F5-9A3B-286F30FBB5E1}" dt="2021-03-23T12:25:30.317" v="3322" actId="478"/>
          <ac:spMkLst>
            <pc:docMk/>
            <pc:sldMk cId="3054994214" sldId="1049"/>
            <ac:spMk id="32" creationId="{8E4D433C-4F82-4608-B354-C84872E2D30D}"/>
          </ac:spMkLst>
        </pc:spChg>
        <pc:spChg chg="mod">
          <ac:chgData name="Dan Dures" userId="a4d20157-df88-481d-80b8-beb62bbedd3b" providerId="ADAL" clId="{729ACD07-5D07-46F5-9A3B-286F30FBB5E1}" dt="2021-03-23T12:26:26.119" v="3337" actId="3626"/>
          <ac:spMkLst>
            <pc:docMk/>
            <pc:sldMk cId="3054994214" sldId="1049"/>
            <ac:spMk id="37" creationId="{2CBEB136-8897-48E2-B019-AACB68E42C21}"/>
          </ac:spMkLst>
        </pc:spChg>
        <pc:spChg chg="mod">
          <ac:chgData name="Dan Dures" userId="a4d20157-df88-481d-80b8-beb62bbedd3b" providerId="ADAL" clId="{729ACD07-5D07-46F5-9A3B-286F30FBB5E1}" dt="2021-03-23T12:26:03.248" v="3331" actId="3626"/>
          <ac:spMkLst>
            <pc:docMk/>
            <pc:sldMk cId="3054994214" sldId="1049"/>
            <ac:spMk id="40" creationId="{B564B5B5-2314-4EC2-A267-824232F6A0A4}"/>
          </ac:spMkLst>
        </pc:spChg>
        <pc:spChg chg="mod">
          <ac:chgData name="Dan Dures" userId="a4d20157-df88-481d-80b8-beb62bbedd3b" providerId="ADAL" clId="{729ACD07-5D07-46F5-9A3B-286F30FBB5E1}" dt="2021-03-23T12:25:34.509" v="3324" actId="14100"/>
          <ac:spMkLst>
            <pc:docMk/>
            <pc:sldMk cId="3054994214" sldId="1049"/>
            <ac:spMk id="42" creationId="{ED5171D5-81B9-40FC-A76B-771A8E0C6BA4}"/>
          </ac:spMkLst>
        </pc:spChg>
        <pc:spChg chg="mod">
          <ac:chgData name="Dan Dures" userId="a4d20157-df88-481d-80b8-beb62bbedd3b" providerId="ADAL" clId="{729ACD07-5D07-46F5-9A3B-286F30FBB5E1}" dt="2021-03-23T12:25:55.087" v="3329" actId="3626"/>
          <ac:spMkLst>
            <pc:docMk/>
            <pc:sldMk cId="3054994214" sldId="1049"/>
            <ac:spMk id="45" creationId="{045911C6-B03B-4D31-A8DB-2B720E96485F}"/>
          </ac:spMkLst>
        </pc:spChg>
        <pc:spChg chg="del">
          <ac:chgData name="Dan Dures" userId="a4d20157-df88-481d-80b8-beb62bbedd3b" providerId="ADAL" clId="{729ACD07-5D07-46F5-9A3B-286F30FBB5E1}" dt="2021-03-23T12:25:32.343" v="3323" actId="478"/>
          <ac:spMkLst>
            <pc:docMk/>
            <pc:sldMk cId="3054994214" sldId="1049"/>
            <ac:spMk id="47" creationId="{A392F354-4F6C-4A27-8063-06B4E9D26AF5}"/>
          </ac:spMkLst>
        </pc:spChg>
      </pc:sldChg>
      <pc:sldChg chg="addSp delSp modSp new mod modClrScheme chgLayout">
        <pc:chgData name="Dan Dures" userId="a4d20157-df88-481d-80b8-beb62bbedd3b" providerId="ADAL" clId="{729ACD07-5D07-46F5-9A3B-286F30FBB5E1}" dt="2021-03-24T10:50:06.745" v="15963" actId="1076"/>
        <pc:sldMkLst>
          <pc:docMk/>
          <pc:sldMk cId="2817245784" sldId="1050"/>
        </pc:sldMkLst>
        <pc:spChg chg="mod ord">
          <ac:chgData name="Dan Dures" userId="a4d20157-df88-481d-80b8-beb62bbedd3b" providerId="ADAL" clId="{729ACD07-5D07-46F5-9A3B-286F30FBB5E1}" dt="2021-03-23T16:18:01.546" v="6708" actId="114"/>
          <ac:spMkLst>
            <pc:docMk/>
            <pc:sldMk cId="2817245784" sldId="1050"/>
            <ac:spMk id="2" creationId="{67F6C881-4DD5-4E19-B689-CC2CCF057B43}"/>
          </ac:spMkLst>
        </pc:spChg>
        <pc:spChg chg="del mod ord">
          <ac:chgData name="Dan Dures" userId="a4d20157-df88-481d-80b8-beb62bbedd3b" providerId="ADAL" clId="{729ACD07-5D07-46F5-9A3B-286F30FBB5E1}" dt="2021-03-23T16:07:29.485" v="6599" actId="478"/>
          <ac:spMkLst>
            <pc:docMk/>
            <pc:sldMk cId="2817245784" sldId="1050"/>
            <ac:spMk id="3" creationId="{457BF5B8-1C54-46C1-A2BB-F6D557E92AF6}"/>
          </ac:spMkLst>
        </pc:spChg>
        <pc:spChg chg="add mod">
          <ac:chgData name="Dan Dures" userId="a4d20157-df88-481d-80b8-beb62bbedd3b" providerId="ADAL" clId="{729ACD07-5D07-46F5-9A3B-286F30FBB5E1}" dt="2021-03-24T10:50:06.745" v="15963" actId="1076"/>
          <ac:spMkLst>
            <pc:docMk/>
            <pc:sldMk cId="2817245784" sldId="1050"/>
            <ac:spMk id="6" creationId="{43F09434-4621-487F-86FF-69E676DACE28}"/>
          </ac:spMkLst>
        </pc:spChg>
        <pc:spChg chg="add mod">
          <ac:chgData name="Dan Dures" userId="a4d20157-df88-481d-80b8-beb62bbedd3b" providerId="ADAL" clId="{729ACD07-5D07-46F5-9A3B-286F30FBB5E1}" dt="2021-03-24T10:50:03.660" v="15962" actId="1076"/>
          <ac:spMkLst>
            <pc:docMk/>
            <pc:sldMk cId="2817245784" sldId="1050"/>
            <ac:spMk id="7" creationId="{46CC88E1-D203-4534-B2AA-87DD20D99E1D}"/>
          </ac:spMkLst>
        </pc:spChg>
        <pc:spChg chg="add mod">
          <ac:chgData name="Dan Dures" userId="a4d20157-df88-481d-80b8-beb62bbedd3b" providerId="ADAL" clId="{729ACD07-5D07-46F5-9A3B-286F30FBB5E1}" dt="2021-03-23T16:15:20.365" v="6645" actId="1076"/>
          <ac:spMkLst>
            <pc:docMk/>
            <pc:sldMk cId="2817245784" sldId="1050"/>
            <ac:spMk id="8" creationId="{6038B36E-97EF-4208-ADFB-E921DE9EE5CA}"/>
          </ac:spMkLst>
        </pc:spChg>
        <pc:spChg chg="add mod">
          <ac:chgData name="Dan Dures" userId="a4d20157-df88-481d-80b8-beb62bbedd3b" providerId="ADAL" clId="{729ACD07-5D07-46F5-9A3B-286F30FBB5E1}" dt="2021-03-23T16:15:20.365" v="6645" actId="1076"/>
          <ac:spMkLst>
            <pc:docMk/>
            <pc:sldMk cId="2817245784" sldId="1050"/>
            <ac:spMk id="9" creationId="{FCF4CD08-C82F-48DB-BE42-930C29CDF35D}"/>
          </ac:spMkLst>
        </pc:spChg>
        <pc:picChg chg="add del mod">
          <ac:chgData name="Dan Dures" userId="a4d20157-df88-481d-80b8-beb62bbedd3b" providerId="ADAL" clId="{729ACD07-5D07-46F5-9A3B-286F30FBB5E1}" dt="2021-03-23T16:16:27.837" v="6660" actId="478"/>
          <ac:picMkLst>
            <pc:docMk/>
            <pc:sldMk cId="2817245784" sldId="1050"/>
            <ac:picMk id="5" creationId="{2EAF4134-95FE-4075-8EBF-DB3A1B822C36}"/>
          </ac:picMkLst>
        </pc:picChg>
        <pc:picChg chg="add mod modCrop">
          <ac:chgData name="Dan Dures" userId="a4d20157-df88-481d-80b8-beb62bbedd3b" providerId="ADAL" clId="{729ACD07-5D07-46F5-9A3B-286F30FBB5E1}" dt="2021-03-23T16:15:51.364" v="6659" actId="1076"/>
          <ac:picMkLst>
            <pc:docMk/>
            <pc:sldMk cId="2817245784" sldId="1050"/>
            <ac:picMk id="17" creationId="{048E317E-CE0B-4D60-8369-2906DA549924}"/>
          </ac:picMkLst>
        </pc:picChg>
        <pc:picChg chg="add mod modCrop">
          <ac:chgData name="Dan Dures" userId="a4d20157-df88-481d-80b8-beb62bbedd3b" providerId="ADAL" clId="{729ACD07-5D07-46F5-9A3B-286F30FBB5E1}" dt="2021-03-23T16:15:46.750" v="6657" actId="1076"/>
          <ac:picMkLst>
            <pc:docMk/>
            <pc:sldMk cId="2817245784" sldId="1050"/>
            <ac:picMk id="19" creationId="{91323D3A-1E08-403F-830C-85B442F3A00E}"/>
          </ac:picMkLst>
        </pc:picChg>
        <pc:picChg chg="add mod modCrop">
          <ac:chgData name="Dan Dures" userId="a4d20157-df88-481d-80b8-beb62bbedd3b" providerId="ADAL" clId="{729ACD07-5D07-46F5-9A3B-286F30FBB5E1}" dt="2021-03-23T16:15:40.630" v="6654" actId="732"/>
          <ac:picMkLst>
            <pc:docMk/>
            <pc:sldMk cId="2817245784" sldId="1050"/>
            <ac:picMk id="21" creationId="{1CED75B1-A052-41B1-8A33-2626A3A86A01}"/>
          </ac:picMkLst>
        </pc:picChg>
        <pc:picChg chg="add mod">
          <ac:chgData name="Dan Dures" userId="a4d20157-df88-481d-80b8-beb62bbedd3b" providerId="ADAL" clId="{729ACD07-5D07-46F5-9A3B-286F30FBB5E1}" dt="2021-03-23T16:16:47.189" v="6666" actId="1076"/>
          <ac:picMkLst>
            <pc:docMk/>
            <pc:sldMk cId="2817245784" sldId="1050"/>
            <ac:picMk id="23" creationId="{A5520512-47BF-4BE1-9352-00C1D6B3D29F}"/>
          </ac:picMkLst>
        </pc:picChg>
        <pc:cxnChg chg="add del mod">
          <ac:chgData name="Dan Dures" userId="a4d20157-df88-481d-80b8-beb62bbedd3b" providerId="ADAL" clId="{729ACD07-5D07-46F5-9A3B-286F30FBB5E1}" dt="2021-03-23T16:16:57.601" v="6667" actId="478"/>
          <ac:cxnSpMkLst>
            <pc:docMk/>
            <pc:sldMk cId="2817245784" sldId="1050"/>
            <ac:cxnSpMk id="11" creationId="{211DBC1D-E4FE-4273-8C7E-5BE3BA7D52F3}"/>
          </ac:cxnSpMkLst>
        </pc:cxnChg>
        <pc:cxnChg chg="add del mod">
          <ac:chgData name="Dan Dures" userId="a4d20157-df88-481d-80b8-beb62bbedd3b" providerId="ADAL" clId="{729ACD07-5D07-46F5-9A3B-286F30FBB5E1}" dt="2021-03-23T16:16:57.601" v="6667" actId="478"/>
          <ac:cxnSpMkLst>
            <pc:docMk/>
            <pc:sldMk cId="2817245784" sldId="1050"/>
            <ac:cxnSpMk id="12" creationId="{1B4A8B85-3CCB-49C7-8D00-778C609F2AC7}"/>
          </ac:cxnSpMkLst>
        </pc:cxnChg>
        <pc:cxnChg chg="add del mod">
          <ac:chgData name="Dan Dures" userId="a4d20157-df88-481d-80b8-beb62bbedd3b" providerId="ADAL" clId="{729ACD07-5D07-46F5-9A3B-286F30FBB5E1}" dt="2021-03-23T16:16:57.601" v="6667" actId="478"/>
          <ac:cxnSpMkLst>
            <pc:docMk/>
            <pc:sldMk cId="2817245784" sldId="1050"/>
            <ac:cxnSpMk id="13" creationId="{63817E58-1B4A-48E1-A636-E67E0AFB8243}"/>
          </ac:cxnSpMkLst>
        </pc:cxnChg>
        <pc:cxnChg chg="add del mod">
          <ac:chgData name="Dan Dures" userId="a4d20157-df88-481d-80b8-beb62bbedd3b" providerId="ADAL" clId="{729ACD07-5D07-46F5-9A3B-286F30FBB5E1}" dt="2021-03-23T16:16:57.601" v="6667" actId="478"/>
          <ac:cxnSpMkLst>
            <pc:docMk/>
            <pc:sldMk cId="2817245784" sldId="1050"/>
            <ac:cxnSpMk id="15" creationId="{99143B78-7A6B-4792-BA22-A492D4153CD2}"/>
          </ac:cxnSpMkLst>
        </pc:cxnChg>
      </pc:sldChg>
      <pc:sldChg chg="addSp delSp modSp mod modClrScheme modAnim chgLayout">
        <pc:chgData name="Dan Dures" userId="a4d20157-df88-481d-80b8-beb62bbedd3b" providerId="ADAL" clId="{729ACD07-5D07-46F5-9A3B-286F30FBB5E1}" dt="2021-03-23T22:50:04.832" v="14570" actId="1076"/>
        <pc:sldMkLst>
          <pc:docMk/>
          <pc:sldMk cId="3678326064" sldId="1051"/>
        </pc:sldMkLst>
        <pc:spChg chg="mod ord">
          <ac:chgData name="Dan Dures" userId="a4d20157-df88-481d-80b8-beb62bbedd3b" providerId="ADAL" clId="{729ACD07-5D07-46F5-9A3B-286F30FBB5E1}" dt="2021-03-23T22:43:02.217" v="14423" actId="20577"/>
          <ac:spMkLst>
            <pc:docMk/>
            <pc:sldMk cId="3678326064" sldId="1051"/>
            <ac:spMk id="2" creationId="{FF11480B-D5E7-43EF-BA22-F5FC025B87CF}"/>
          </ac:spMkLst>
        </pc:spChg>
        <pc:spChg chg="mod ord">
          <ac:chgData name="Dan Dures" userId="a4d20157-df88-481d-80b8-beb62bbedd3b" providerId="ADAL" clId="{729ACD07-5D07-46F5-9A3B-286F30FBB5E1}" dt="2021-03-23T22:42:50.942" v="14413" actId="20577"/>
          <ac:spMkLst>
            <pc:docMk/>
            <pc:sldMk cId="3678326064" sldId="1051"/>
            <ac:spMk id="3" creationId="{ACFA791F-35D5-441D-B757-01D26E041843}"/>
          </ac:spMkLst>
        </pc:spChg>
        <pc:spChg chg="del mod">
          <ac:chgData name="Dan Dures" userId="a4d20157-df88-481d-80b8-beb62bbedd3b" providerId="ADAL" clId="{729ACD07-5D07-46F5-9A3B-286F30FBB5E1}" dt="2021-03-23T21:52:07.164" v="12395" actId="478"/>
          <ac:spMkLst>
            <pc:docMk/>
            <pc:sldMk cId="3678326064" sldId="1051"/>
            <ac:spMk id="5" creationId="{30FB642E-E852-4B9A-9C49-E0833C8A5D94}"/>
          </ac:spMkLst>
        </pc:spChg>
        <pc:spChg chg="del mod">
          <ac:chgData name="Dan Dures" userId="a4d20157-df88-481d-80b8-beb62bbedd3b" providerId="ADAL" clId="{729ACD07-5D07-46F5-9A3B-286F30FBB5E1}" dt="2021-03-23T21:52:09.427" v="12396" actId="478"/>
          <ac:spMkLst>
            <pc:docMk/>
            <pc:sldMk cId="3678326064" sldId="1051"/>
            <ac:spMk id="6" creationId="{F0468DDA-7758-4DEC-AD45-9E874B319588}"/>
          </ac:spMkLst>
        </pc:spChg>
        <pc:picChg chg="add mod">
          <ac:chgData name="Dan Dures" userId="a4d20157-df88-481d-80b8-beb62bbedd3b" providerId="ADAL" clId="{729ACD07-5D07-46F5-9A3B-286F30FBB5E1}" dt="2021-03-23T22:50:04.832" v="14570" actId="1076"/>
          <ac:picMkLst>
            <pc:docMk/>
            <pc:sldMk cId="3678326064" sldId="1051"/>
            <ac:picMk id="7" creationId="{24C93A62-9C5D-49E1-83C4-161ABF6FED60}"/>
          </ac:picMkLst>
        </pc:picChg>
        <pc:picChg chg="add mod">
          <ac:chgData name="Dan Dures" userId="a4d20157-df88-481d-80b8-beb62bbedd3b" providerId="ADAL" clId="{729ACD07-5D07-46F5-9A3B-286F30FBB5E1}" dt="2021-03-23T22:49:30.210" v="14559" actId="1076"/>
          <ac:picMkLst>
            <pc:docMk/>
            <pc:sldMk cId="3678326064" sldId="1051"/>
            <ac:picMk id="8" creationId="{92E408BB-4269-4FC7-856F-2F3E52E50B7B}"/>
          </ac:picMkLst>
        </pc:picChg>
        <pc:picChg chg="add mod">
          <ac:chgData name="Dan Dures" userId="a4d20157-df88-481d-80b8-beb62bbedd3b" providerId="ADAL" clId="{729ACD07-5D07-46F5-9A3B-286F30FBB5E1}" dt="2021-03-23T22:50:02.596" v="14569" actId="14100"/>
          <ac:picMkLst>
            <pc:docMk/>
            <pc:sldMk cId="3678326064" sldId="1051"/>
            <ac:picMk id="9" creationId="{96DA577B-7FD4-4A84-8CF2-1237CCB98A4D}"/>
          </ac:picMkLst>
        </pc:picChg>
        <pc:picChg chg="add mod">
          <ac:chgData name="Dan Dures" userId="a4d20157-df88-481d-80b8-beb62bbedd3b" providerId="ADAL" clId="{729ACD07-5D07-46F5-9A3B-286F30FBB5E1}" dt="2021-03-23T22:49:33.263" v="14561" actId="1076"/>
          <ac:picMkLst>
            <pc:docMk/>
            <pc:sldMk cId="3678326064" sldId="1051"/>
            <ac:picMk id="10" creationId="{FD975DC1-AE38-4193-AE3C-A36594C77F7A}"/>
          </ac:picMkLst>
        </pc:picChg>
        <pc:picChg chg="add mod">
          <ac:chgData name="Dan Dures" userId="a4d20157-df88-481d-80b8-beb62bbedd3b" providerId="ADAL" clId="{729ACD07-5D07-46F5-9A3B-286F30FBB5E1}" dt="2021-03-23T22:49:31.515" v="14560" actId="1076"/>
          <ac:picMkLst>
            <pc:docMk/>
            <pc:sldMk cId="3678326064" sldId="1051"/>
            <ac:picMk id="11" creationId="{6F1CAF3E-3CC9-4A8F-AE2B-BFD8C1394844}"/>
          </ac:picMkLst>
        </pc:picChg>
        <pc:picChg chg="add mod">
          <ac:chgData name="Dan Dures" userId="a4d20157-df88-481d-80b8-beb62bbedd3b" providerId="ADAL" clId="{729ACD07-5D07-46F5-9A3B-286F30FBB5E1}" dt="2021-03-23T22:49:59.169" v="14566" actId="1076"/>
          <ac:picMkLst>
            <pc:docMk/>
            <pc:sldMk cId="3678326064" sldId="1051"/>
            <ac:picMk id="12" creationId="{FABE6751-8F6D-414D-A6B1-EBE55410FA4C}"/>
          </ac:picMkLst>
        </pc:picChg>
        <pc:picChg chg="del">
          <ac:chgData name="Dan Dures" userId="a4d20157-df88-481d-80b8-beb62bbedd3b" providerId="ADAL" clId="{729ACD07-5D07-46F5-9A3B-286F30FBB5E1}" dt="2021-03-23T12:31:29.846" v="3424" actId="478"/>
          <ac:picMkLst>
            <pc:docMk/>
            <pc:sldMk cId="3678326064" sldId="1051"/>
            <ac:picMk id="4098" creationId="{E6FB3CFD-53AF-45BE-86EF-348A1E3A3C78}"/>
          </ac:picMkLst>
        </pc:picChg>
        <pc:picChg chg="del">
          <ac:chgData name="Dan Dures" userId="a4d20157-df88-481d-80b8-beb62bbedd3b" providerId="ADAL" clId="{729ACD07-5D07-46F5-9A3B-286F30FBB5E1}" dt="2021-03-23T12:31:34.963" v="3425" actId="478"/>
          <ac:picMkLst>
            <pc:docMk/>
            <pc:sldMk cId="3678326064" sldId="1051"/>
            <ac:picMk id="4100" creationId="{79D833D5-E7BE-48C6-9B12-022D7E40DA2D}"/>
          </ac:picMkLst>
        </pc:picChg>
      </pc:sldChg>
      <pc:sldChg chg="addSp delSp modSp new mod ord modClrScheme chgLayout">
        <pc:chgData name="Dan Dures" userId="a4d20157-df88-481d-80b8-beb62bbedd3b" providerId="ADAL" clId="{729ACD07-5D07-46F5-9A3B-286F30FBB5E1}" dt="2021-03-24T11:15:35.153" v="17781" actId="20577"/>
        <pc:sldMkLst>
          <pc:docMk/>
          <pc:sldMk cId="92477641" sldId="1052"/>
        </pc:sldMkLst>
        <pc:spChg chg="del mod ord">
          <ac:chgData name="Dan Dures" userId="a4d20157-df88-481d-80b8-beb62bbedd3b" providerId="ADAL" clId="{729ACD07-5D07-46F5-9A3B-286F30FBB5E1}" dt="2021-03-23T12:34:11.560" v="3481" actId="700"/>
          <ac:spMkLst>
            <pc:docMk/>
            <pc:sldMk cId="92477641" sldId="1052"/>
            <ac:spMk id="2" creationId="{42D8C982-F918-4557-83BB-52A5D9A58AE7}"/>
          </ac:spMkLst>
        </pc:spChg>
        <pc:spChg chg="add del mod">
          <ac:chgData name="Dan Dures" userId="a4d20157-df88-481d-80b8-beb62bbedd3b" providerId="ADAL" clId="{729ACD07-5D07-46F5-9A3B-286F30FBB5E1}" dt="2021-03-24T11:01:35.293" v="17458" actId="478"/>
          <ac:spMkLst>
            <pc:docMk/>
            <pc:sldMk cId="92477641" sldId="1052"/>
            <ac:spMk id="3" creationId="{AB823D8A-C6D3-4FC6-BCE9-72215DC118D8}"/>
          </ac:spMkLst>
        </pc:spChg>
        <pc:spChg chg="del">
          <ac:chgData name="Dan Dures" userId="a4d20157-df88-481d-80b8-beb62bbedd3b" providerId="ADAL" clId="{729ACD07-5D07-46F5-9A3B-286F30FBB5E1}" dt="2021-03-23T12:34:11.560" v="3481" actId="700"/>
          <ac:spMkLst>
            <pc:docMk/>
            <pc:sldMk cId="92477641" sldId="1052"/>
            <ac:spMk id="3" creationId="{C5CC2AB5-3369-4A71-BFCF-D7F9E63DCE60}"/>
          </ac:spMkLst>
        </pc:spChg>
        <pc:spChg chg="add del mod ord">
          <ac:chgData name="Dan Dures" userId="a4d20157-df88-481d-80b8-beb62bbedd3b" providerId="ADAL" clId="{729ACD07-5D07-46F5-9A3B-286F30FBB5E1}" dt="2021-03-24T11:01:32.647" v="17457" actId="478"/>
          <ac:spMkLst>
            <pc:docMk/>
            <pc:sldMk cId="92477641" sldId="1052"/>
            <ac:spMk id="4" creationId="{298C913B-CC90-4BC4-ACD5-81616554C4D7}"/>
          </ac:spMkLst>
        </pc:spChg>
        <pc:spChg chg="add mod">
          <ac:chgData name="Dan Dures" userId="a4d20157-df88-481d-80b8-beb62bbedd3b" providerId="ADAL" clId="{729ACD07-5D07-46F5-9A3B-286F30FBB5E1}" dt="2021-03-24T11:13:05.199" v="17586" actId="404"/>
          <ac:spMkLst>
            <pc:docMk/>
            <pc:sldMk cId="92477641" sldId="1052"/>
            <ac:spMk id="5" creationId="{76E896CF-D91A-4132-B9DF-0F59B00B7FA4}"/>
          </ac:spMkLst>
        </pc:spChg>
        <pc:spChg chg="add mod">
          <ac:chgData name="Dan Dures" userId="a4d20157-df88-481d-80b8-beb62bbedd3b" providerId="ADAL" clId="{729ACD07-5D07-46F5-9A3B-286F30FBB5E1}" dt="2021-03-24T11:13:13.179" v="17589" actId="1076"/>
          <ac:spMkLst>
            <pc:docMk/>
            <pc:sldMk cId="92477641" sldId="1052"/>
            <ac:spMk id="6" creationId="{CE276912-B14F-4A4D-96C6-F3DB1347C61C}"/>
          </ac:spMkLst>
        </pc:spChg>
        <pc:spChg chg="add mod">
          <ac:chgData name="Dan Dures" userId="a4d20157-df88-481d-80b8-beb62bbedd3b" providerId="ADAL" clId="{729ACD07-5D07-46F5-9A3B-286F30FBB5E1}" dt="2021-03-24T11:15:06.921" v="17702" actId="14100"/>
          <ac:spMkLst>
            <pc:docMk/>
            <pc:sldMk cId="92477641" sldId="1052"/>
            <ac:spMk id="8" creationId="{9142E938-4947-4E7F-B017-B6845114C931}"/>
          </ac:spMkLst>
        </pc:spChg>
        <pc:spChg chg="add mod">
          <ac:chgData name="Dan Dures" userId="a4d20157-df88-481d-80b8-beb62bbedd3b" providerId="ADAL" clId="{729ACD07-5D07-46F5-9A3B-286F30FBB5E1}" dt="2021-03-24T11:15:08.980" v="17703" actId="1076"/>
          <ac:spMkLst>
            <pc:docMk/>
            <pc:sldMk cId="92477641" sldId="1052"/>
            <ac:spMk id="9" creationId="{E956CC6E-CF4F-4874-9CB3-F06664E483C6}"/>
          </ac:spMkLst>
        </pc:spChg>
        <pc:spChg chg="add mod">
          <ac:chgData name="Dan Dures" userId="a4d20157-df88-481d-80b8-beb62bbedd3b" providerId="ADAL" clId="{729ACD07-5D07-46F5-9A3B-286F30FBB5E1}" dt="2021-03-24T11:13:15.957" v="17590" actId="1076"/>
          <ac:spMkLst>
            <pc:docMk/>
            <pc:sldMk cId="92477641" sldId="1052"/>
            <ac:spMk id="10" creationId="{06452628-1638-4E64-B790-2F523A7CD2B2}"/>
          </ac:spMkLst>
        </pc:spChg>
        <pc:spChg chg="add mod">
          <ac:chgData name="Dan Dures" userId="a4d20157-df88-481d-80b8-beb62bbedd3b" providerId="ADAL" clId="{729ACD07-5D07-46F5-9A3B-286F30FBB5E1}" dt="2021-03-24T11:15:01.491" v="17700" actId="1076"/>
          <ac:spMkLst>
            <pc:docMk/>
            <pc:sldMk cId="92477641" sldId="1052"/>
            <ac:spMk id="12" creationId="{4A97AB2C-9C3F-4CDD-A86F-7C79D30E8E2C}"/>
          </ac:spMkLst>
        </pc:spChg>
        <pc:spChg chg="add mod">
          <ac:chgData name="Dan Dures" userId="a4d20157-df88-481d-80b8-beb62bbedd3b" providerId="ADAL" clId="{729ACD07-5D07-46F5-9A3B-286F30FBB5E1}" dt="2021-03-24T11:15:35.153" v="17781" actId="20577"/>
          <ac:spMkLst>
            <pc:docMk/>
            <pc:sldMk cId="92477641" sldId="1052"/>
            <ac:spMk id="13" creationId="{3842BEC0-2729-42F0-BB64-4CDB1AE4E120}"/>
          </ac:spMkLst>
        </pc:spChg>
        <pc:picChg chg="add del mod">
          <ac:chgData name="Dan Dures" userId="a4d20157-df88-481d-80b8-beb62bbedd3b" providerId="ADAL" clId="{729ACD07-5D07-46F5-9A3B-286F30FBB5E1}" dt="2021-03-24T11:14:36.865" v="17655" actId="478"/>
          <ac:picMkLst>
            <pc:docMk/>
            <pc:sldMk cId="92477641" sldId="1052"/>
            <ac:picMk id="11" creationId="{584865E6-5E95-493A-AFBF-5330A307AD74}"/>
          </ac:picMkLst>
        </pc:picChg>
        <pc:picChg chg="add mod">
          <ac:chgData name="Dan Dures" userId="a4d20157-df88-481d-80b8-beb62bbedd3b" providerId="ADAL" clId="{729ACD07-5D07-46F5-9A3B-286F30FBB5E1}" dt="2021-03-24T11:14:42.114" v="17658" actId="1076"/>
          <ac:picMkLst>
            <pc:docMk/>
            <pc:sldMk cId="92477641" sldId="1052"/>
            <ac:picMk id="15" creationId="{0D12CA7C-91BC-45C2-9AB8-ECC25A777163}"/>
          </ac:picMkLst>
        </pc:picChg>
      </pc:sldChg>
      <pc:sldChg chg="addSp delSp modSp mod modClrScheme chgLayout">
        <pc:chgData name="Dan Dures" userId="a4d20157-df88-481d-80b8-beb62bbedd3b" providerId="ADAL" clId="{729ACD07-5D07-46F5-9A3B-286F30FBB5E1}" dt="2021-03-24T12:01:08.271" v="19646" actId="20577"/>
        <pc:sldMkLst>
          <pc:docMk/>
          <pc:sldMk cId="1531376125" sldId="1053"/>
        </pc:sldMkLst>
        <pc:spChg chg="mod ord">
          <ac:chgData name="Dan Dures" userId="a4d20157-df88-481d-80b8-beb62bbedd3b" providerId="ADAL" clId="{729ACD07-5D07-46F5-9A3B-286F30FBB5E1}" dt="2021-03-23T21:23:11.526" v="11906" actId="26606"/>
          <ac:spMkLst>
            <pc:docMk/>
            <pc:sldMk cId="1531376125" sldId="1053"/>
            <ac:spMk id="2" creationId="{FF11480B-D5E7-43EF-BA22-F5FC025B87CF}"/>
          </ac:spMkLst>
        </pc:spChg>
        <pc:spChg chg="mod ord">
          <ac:chgData name="Dan Dures" userId="a4d20157-df88-481d-80b8-beb62bbedd3b" providerId="ADAL" clId="{729ACD07-5D07-46F5-9A3B-286F30FBB5E1}" dt="2021-03-24T12:01:08.271" v="19646" actId="20577"/>
          <ac:spMkLst>
            <pc:docMk/>
            <pc:sldMk cId="1531376125" sldId="1053"/>
            <ac:spMk id="3" creationId="{ACFA791F-35D5-441D-B757-01D26E041843}"/>
          </ac:spMkLst>
        </pc:spChg>
        <pc:spChg chg="del">
          <ac:chgData name="Dan Dures" userId="a4d20157-df88-481d-80b8-beb62bbedd3b" providerId="ADAL" clId="{729ACD07-5D07-46F5-9A3B-286F30FBB5E1}" dt="2021-03-23T21:17:01.837" v="11553" actId="478"/>
          <ac:spMkLst>
            <pc:docMk/>
            <pc:sldMk cId="1531376125" sldId="1053"/>
            <ac:spMk id="5" creationId="{30FB642E-E852-4B9A-9C49-E0833C8A5D94}"/>
          </ac:spMkLst>
        </pc:spChg>
        <pc:spChg chg="del">
          <ac:chgData name="Dan Dures" userId="a4d20157-df88-481d-80b8-beb62bbedd3b" providerId="ADAL" clId="{729ACD07-5D07-46F5-9A3B-286F30FBB5E1}" dt="2021-03-23T21:17:04.230" v="11554" actId="478"/>
          <ac:spMkLst>
            <pc:docMk/>
            <pc:sldMk cId="1531376125" sldId="1053"/>
            <ac:spMk id="6" creationId="{F0468DDA-7758-4DEC-AD45-9E874B319588}"/>
          </ac:spMkLst>
        </pc:spChg>
        <pc:picChg chg="add mod">
          <ac:chgData name="Dan Dures" userId="a4d20157-df88-481d-80b8-beb62bbedd3b" providerId="ADAL" clId="{729ACD07-5D07-46F5-9A3B-286F30FBB5E1}" dt="2021-03-23T21:23:24.929" v="11908" actId="1076"/>
          <ac:picMkLst>
            <pc:docMk/>
            <pc:sldMk cId="1531376125" sldId="1053"/>
            <ac:picMk id="2050" creationId="{BFF8C2C6-8CBD-40E1-B361-3B844045459F}"/>
          </ac:picMkLst>
        </pc:picChg>
      </pc:sldChg>
      <pc:sldChg chg="addSp delSp modSp add mod modClrScheme chgLayout">
        <pc:chgData name="Dan Dures" userId="a4d20157-df88-481d-80b8-beb62bbedd3b" providerId="ADAL" clId="{729ACD07-5D07-46F5-9A3B-286F30FBB5E1}" dt="2021-03-24T11:54:53.236" v="19532" actId="20577"/>
        <pc:sldMkLst>
          <pc:docMk/>
          <pc:sldMk cId="960776448" sldId="1054"/>
        </pc:sldMkLst>
        <pc:spChg chg="mod ord">
          <ac:chgData name="Dan Dures" userId="a4d20157-df88-481d-80b8-beb62bbedd3b" providerId="ADAL" clId="{729ACD07-5D07-46F5-9A3B-286F30FBB5E1}" dt="2021-03-24T11:54:53.236" v="19532" actId="20577"/>
          <ac:spMkLst>
            <pc:docMk/>
            <pc:sldMk cId="960776448" sldId="1054"/>
            <ac:spMk id="2" creationId="{67F6C881-4DD5-4E19-B689-CC2CCF057B43}"/>
          </ac:spMkLst>
        </pc:spChg>
        <pc:spChg chg="del">
          <ac:chgData name="Dan Dures" userId="a4d20157-df88-481d-80b8-beb62bbedd3b" providerId="ADAL" clId="{729ACD07-5D07-46F5-9A3B-286F30FBB5E1}" dt="2021-03-23T15:44:19.828" v="5061" actId="700"/>
          <ac:spMkLst>
            <pc:docMk/>
            <pc:sldMk cId="960776448" sldId="1054"/>
            <ac:spMk id="3" creationId="{457BF5B8-1C54-46C1-A2BB-F6D557E92AF6}"/>
          </ac:spMkLst>
        </pc:spChg>
        <pc:spChg chg="del">
          <ac:chgData name="Dan Dures" userId="a4d20157-df88-481d-80b8-beb62bbedd3b" providerId="ADAL" clId="{729ACD07-5D07-46F5-9A3B-286F30FBB5E1}" dt="2021-03-23T15:09:05.505" v="5052" actId="478"/>
          <ac:spMkLst>
            <pc:docMk/>
            <pc:sldMk cId="960776448" sldId="1054"/>
            <ac:spMk id="6" creationId="{43F09434-4621-487F-86FF-69E676DACE28}"/>
          </ac:spMkLst>
        </pc:spChg>
        <pc:spChg chg="del">
          <ac:chgData name="Dan Dures" userId="a4d20157-df88-481d-80b8-beb62bbedd3b" providerId="ADAL" clId="{729ACD07-5D07-46F5-9A3B-286F30FBB5E1}" dt="2021-03-23T15:09:06.635" v="5053" actId="478"/>
          <ac:spMkLst>
            <pc:docMk/>
            <pc:sldMk cId="960776448" sldId="1054"/>
            <ac:spMk id="7" creationId="{46CC88E1-D203-4534-B2AA-87DD20D99E1D}"/>
          </ac:spMkLst>
        </pc:spChg>
        <pc:spChg chg="del">
          <ac:chgData name="Dan Dures" userId="a4d20157-df88-481d-80b8-beb62bbedd3b" providerId="ADAL" clId="{729ACD07-5D07-46F5-9A3B-286F30FBB5E1}" dt="2021-03-23T15:09:07.396" v="5054" actId="478"/>
          <ac:spMkLst>
            <pc:docMk/>
            <pc:sldMk cId="960776448" sldId="1054"/>
            <ac:spMk id="8" creationId="{6038B36E-97EF-4208-ADFB-E921DE9EE5CA}"/>
          </ac:spMkLst>
        </pc:spChg>
        <pc:spChg chg="mod">
          <ac:chgData name="Dan Dures" userId="a4d20157-df88-481d-80b8-beb62bbedd3b" providerId="ADAL" clId="{729ACD07-5D07-46F5-9A3B-286F30FBB5E1}" dt="2021-03-23T22:47:00.258" v="14512" actId="14100"/>
          <ac:spMkLst>
            <pc:docMk/>
            <pc:sldMk cId="960776448" sldId="1054"/>
            <ac:spMk id="9" creationId="{FCF4CD08-C82F-48DB-BE42-930C29CDF35D}"/>
          </ac:spMkLst>
        </pc:spChg>
        <pc:spChg chg="add mod">
          <ac:chgData name="Dan Dures" userId="a4d20157-df88-481d-80b8-beb62bbedd3b" providerId="ADAL" clId="{729ACD07-5D07-46F5-9A3B-286F30FBB5E1}" dt="2021-03-23T22:47:06.402" v="14516" actId="404"/>
          <ac:spMkLst>
            <pc:docMk/>
            <pc:sldMk cId="960776448" sldId="1054"/>
            <ac:spMk id="10" creationId="{C7D21EC6-9B8B-4F0D-8C6C-6C093A4FD58F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1" creationId="{54CB85D4-B57D-4769-983A-28E52846CA29}"/>
          </ac:spMkLst>
        </pc:spChg>
        <pc:spChg chg="add del mod">
          <ac:chgData name="Dan Dures" userId="a4d20157-df88-481d-80b8-beb62bbedd3b" providerId="ADAL" clId="{729ACD07-5D07-46F5-9A3B-286F30FBB5E1}" dt="2021-03-23T15:51:00.442" v="5528" actId="478"/>
          <ac:spMkLst>
            <pc:docMk/>
            <pc:sldMk cId="960776448" sldId="1054"/>
            <ac:spMk id="12" creationId="{0B8E6533-B181-4ED3-B798-75E1BD805AF5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3" creationId="{0508469A-16ED-4966-B4F7-603C75020CC8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4" creationId="{1CC7CA63-2521-4200-9E28-2747FC57D1AA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5" creationId="{FF176D0C-2D6D-406D-90C2-1B5A3FB8769D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6" creationId="{18A09950-60EA-47A0-BA7D-48132A96B434}"/>
          </ac:spMkLst>
        </pc:spChg>
        <pc:spChg chg="add mod">
          <ac:chgData name="Dan Dures" userId="a4d20157-df88-481d-80b8-beb62bbedd3b" providerId="ADAL" clId="{729ACD07-5D07-46F5-9A3B-286F30FBB5E1}" dt="2021-03-23T15:58:50.221" v="6383" actId="1076"/>
          <ac:spMkLst>
            <pc:docMk/>
            <pc:sldMk cId="960776448" sldId="1054"/>
            <ac:spMk id="17" creationId="{67F4D2ED-483B-4C02-9906-E09DFF4D216C}"/>
          </ac:spMkLst>
        </pc:spChg>
        <pc:spChg chg="add mod">
          <ac:chgData name="Dan Dures" userId="a4d20157-df88-481d-80b8-beb62bbedd3b" providerId="ADAL" clId="{729ACD07-5D07-46F5-9A3B-286F30FBB5E1}" dt="2021-03-23T22:47:22.307" v="14536" actId="1037"/>
          <ac:spMkLst>
            <pc:docMk/>
            <pc:sldMk cId="960776448" sldId="1054"/>
            <ac:spMk id="18" creationId="{71E32BA9-1358-4646-8B00-7C59CC71CB3D}"/>
          </ac:spMkLst>
        </pc:spChg>
        <pc:spChg chg="add mod">
          <ac:chgData name="Dan Dures" userId="a4d20157-df88-481d-80b8-beb62bbedd3b" providerId="ADAL" clId="{729ACD07-5D07-46F5-9A3B-286F30FBB5E1}" dt="2021-03-23T15:58:37.918" v="6381" actId="1076"/>
          <ac:spMkLst>
            <pc:docMk/>
            <pc:sldMk cId="960776448" sldId="1054"/>
            <ac:spMk id="19" creationId="{EEA340A7-3245-44A2-8F4D-4CDF8EBF60B9}"/>
          </ac:spMkLst>
        </pc:spChg>
        <pc:spChg chg="add mod">
          <ac:chgData name="Dan Dures" userId="a4d20157-df88-481d-80b8-beb62bbedd3b" providerId="ADAL" clId="{729ACD07-5D07-46F5-9A3B-286F30FBB5E1}" dt="2021-03-23T15:58:43.774" v="6382" actId="1076"/>
          <ac:spMkLst>
            <pc:docMk/>
            <pc:sldMk cId="960776448" sldId="1054"/>
            <ac:spMk id="20" creationId="{565A310A-1722-44BF-876E-8CC24C02F116}"/>
          </ac:spMkLst>
        </pc:spChg>
        <pc:graphicFrameChg chg="add del mod modGraphic">
          <ac:chgData name="Dan Dures" userId="a4d20157-df88-481d-80b8-beb62bbedd3b" providerId="ADAL" clId="{729ACD07-5D07-46F5-9A3B-286F30FBB5E1}" dt="2021-03-23T15:46:34.589" v="5168" actId="478"/>
          <ac:graphicFrameMkLst>
            <pc:docMk/>
            <pc:sldMk cId="960776448" sldId="1054"/>
            <ac:graphicFrameMk id="4" creationId="{D7EE3640-0F89-407D-B834-BA505E1743D6}"/>
          </ac:graphicFrameMkLst>
        </pc:graphicFrameChg>
        <pc:picChg chg="mod">
          <ac:chgData name="Dan Dures" userId="a4d20157-df88-481d-80b8-beb62bbedd3b" providerId="ADAL" clId="{729ACD07-5D07-46F5-9A3B-286F30FBB5E1}" dt="2021-03-23T15:58:50.221" v="6383" actId="1076"/>
          <ac:picMkLst>
            <pc:docMk/>
            <pc:sldMk cId="960776448" sldId="1054"/>
            <ac:picMk id="5" creationId="{2EAF4134-95FE-4075-8EBF-DB3A1B822C36}"/>
          </ac:picMkLst>
        </pc:picChg>
        <pc:picChg chg="add del mod">
          <ac:chgData name="Dan Dures" userId="a4d20157-df88-481d-80b8-beb62bbedd3b" providerId="ADAL" clId="{729ACD07-5D07-46F5-9A3B-286F30FBB5E1}" dt="2021-03-23T15:57:43.488" v="6370" actId="478"/>
          <ac:picMkLst>
            <pc:docMk/>
            <pc:sldMk cId="960776448" sldId="1054"/>
            <ac:picMk id="2050" creationId="{11EAFD53-312B-47D6-A659-166E47B3C213}"/>
          </ac:picMkLst>
        </pc:picChg>
        <pc:picChg chg="add mod">
          <ac:chgData name="Dan Dures" userId="a4d20157-df88-481d-80b8-beb62bbedd3b" providerId="ADAL" clId="{729ACD07-5D07-46F5-9A3B-286F30FBB5E1}" dt="2021-03-23T15:58:37.918" v="6381" actId="1076"/>
          <ac:picMkLst>
            <pc:docMk/>
            <pc:sldMk cId="960776448" sldId="1054"/>
            <ac:picMk id="2052" creationId="{27F33D85-AE98-4650-89B2-AE806E591D58}"/>
          </ac:picMkLst>
        </pc:picChg>
      </pc:sldChg>
      <pc:sldChg chg="addSp modSp add mod">
        <pc:chgData name="Dan Dures" userId="a4d20157-df88-481d-80b8-beb62bbedd3b" providerId="ADAL" clId="{729ACD07-5D07-46F5-9A3B-286F30FBB5E1}" dt="2021-03-24T11:51:06.081" v="19341" actId="14100"/>
        <pc:sldMkLst>
          <pc:docMk/>
          <pc:sldMk cId="641753813" sldId="1055"/>
        </pc:sldMkLst>
        <pc:spChg chg="add mod">
          <ac:chgData name="Dan Dures" userId="a4d20157-df88-481d-80b8-beb62bbedd3b" providerId="ADAL" clId="{729ACD07-5D07-46F5-9A3B-286F30FBB5E1}" dt="2021-03-24T11:51:06.081" v="19341" actId="14100"/>
          <ac:spMkLst>
            <pc:docMk/>
            <pc:sldMk cId="641753813" sldId="1055"/>
            <ac:spMk id="28" creationId="{CE66A81D-D3D2-4411-918C-9162A85C40F1}"/>
          </ac:spMkLst>
        </pc:spChg>
      </pc:sldChg>
      <pc:sldChg chg="add del">
        <pc:chgData name="Dan Dures" userId="a4d20157-df88-481d-80b8-beb62bbedd3b" providerId="ADAL" clId="{729ACD07-5D07-46F5-9A3B-286F30FBB5E1}" dt="2021-03-23T16:33:08.741" v="7870" actId="47"/>
        <pc:sldMkLst>
          <pc:docMk/>
          <pc:sldMk cId="3415819144" sldId="1055"/>
        </pc:sldMkLst>
      </pc:sldChg>
      <pc:sldChg chg="addSp modSp add mod">
        <pc:chgData name="Dan Dures" userId="a4d20157-df88-481d-80b8-beb62bbedd3b" providerId="ADAL" clId="{729ACD07-5D07-46F5-9A3B-286F30FBB5E1}" dt="2021-03-24T11:56:30.417" v="19538" actId="1076"/>
        <pc:sldMkLst>
          <pc:docMk/>
          <pc:sldMk cId="416272193" sldId="1056"/>
        </pc:sldMkLst>
        <pc:spChg chg="add mod">
          <ac:chgData name="Dan Dures" userId="a4d20157-df88-481d-80b8-beb62bbedd3b" providerId="ADAL" clId="{729ACD07-5D07-46F5-9A3B-286F30FBB5E1}" dt="2021-03-24T11:56:30.417" v="19538" actId="1076"/>
          <ac:spMkLst>
            <pc:docMk/>
            <pc:sldMk cId="416272193" sldId="1056"/>
            <ac:spMk id="28" creationId="{8CCDD5C5-4CCF-4C28-8B29-86026A85E051}"/>
          </ac:spMkLst>
        </pc:spChg>
      </pc:sldChg>
      <pc:sldChg chg="new del">
        <pc:chgData name="Dan Dures" userId="a4d20157-df88-481d-80b8-beb62bbedd3b" providerId="ADAL" clId="{729ACD07-5D07-46F5-9A3B-286F30FBB5E1}" dt="2021-03-23T18:22:49.754" v="9591" actId="47"/>
        <pc:sldMkLst>
          <pc:docMk/>
          <pc:sldMk cId="1502475773" sldId="1057"/>
        </pc:sldMkLst>
      </pc:sldChg>
      <pc:sldChg chg="new del">
        <pc:chgData name="Dan Dures" userId="a4d20157-df88-481d-80b8-beb62bbedd3b" providerId="ADAL" clId="{729ACD07-5D07-46F5-9A3B-286F30FBB5E1}" dt="2021-03-23T16:48:27.926" v="8363" actId="47"/>
        <pc:sldMkLst>
          <pc:docMk/>
          <pc:sldMk cId="3491052199" sldId="1057"/>
        </pc:sldMkLst>
      </pc:sldChg>
      <pc:sldChg chg="addSp delSp modSp add mod ord modClrScheme chgLayout">
        <pc:chgData name="Dan Dures" userId="a4d20157-df88-481d-80b8-beb62bbedd3b" providerId="ADAL" clId="{729ACD07-5D07-46F5-9A3B-286F30FBB5E1}" dt="2021-03-23T21:12:28.654" v="11415" actId="20577"/>
        <pc:sldMkLst>
          <pc:docMk/>
          <pc:sldMk cId="2911804236" sldId="1058"/>
        </pc:sldMkLst>
        <pc:spChg chg="mod ord">
          <ac:chgData name="Dan Dures" userId="a4d20157-df88-481d-80b8-beb62bbedd3b" providerId="ADAL" clId="{729ACD07-5D07-46F5-9A3B-286F30FBB5E1}" dt="2021-03-23T18:23:04.195" v="9660" actId="20577"/>
          <ac:spMkLst>
            <pc:docMk/>
            <pc:sldMk cId="2911804236" sldId="1058"/>
            <ac:spMk id="2" creationId="{7EE08D00-A14F-45E2-9FFE-DF2AA7D99206}"/>
          </ac:spMkLst>
        </pc:spChg>
        <pc:spChg chg="mod ord">
          <ac:chgData name="Dan Dures" userId="a4d20157-df88-481d-80b8-beb62bbedd3b" providerId="ADAL" clId="{729ACD07-5D07-46F5-9A3B-286F30FBB5E1}" dt="2021-03-23T21:12:28.654" v="11415" actId="20577"/>
          <ac:spMkLst>
            <pc:docMk/>
            <pc:sldMk cId="2911804236" sldId="1058"/>
            <ac:spMk id="3" creationId="{246077C5-D976-4EB4-9E2B-3CB6C9D6FDC6}"/>
          </ac:spMkLst>
        </pc:spChg>
        <pc:spChg chg="mod">
          <ac:chgData name="Dan Dures" userId="a4d20157-df88-481d-80b8-beb62bbedd3b" providerId="ADAL" clId="{729ACD07-5D07-46F5-9A3B-286F30FBB5E1}" dt="2021-03-23T18:15:37.633" v="9393" actId="1076"/>
          <ac:spMkLst>
            <pc:docMk/>
            <pc:sldMk cId="2911804236" sldId="1058"/>
            <ac:spMk id="7" creationId="{3E86D520-CF12-45A2-99BC-81A9AFC69DDE}"/>
          </ac:spMkLst>
        </pc:spChg>
        <pc:spChg chg="mod ord">
          <ac:chgData name="Dan Dures" userId="a4d20157-df88-481d-80b8-beb62bbedd3b" providerId="ADAL" clId="{729ACD07-5D07-46F5-9A3B-286F30FBB5E1}" dt="2021-03-23T18:22:36.241" v="9589" actId="166"/>
          <ac:spMkLst>
            <pc:docMk/>
            <pc:sldMk cId="2911804236" sldId="1058"/>
            <ac:spMk id="8" creationId="{93B00B26-80A3-4D06-9273-D5E326E69451}"/>
          </ac:spMkLst>
        </pc:spChg>
        <pc:spChg chg="add mod">
          <ac:chgData name="Dan Dures" userId="a4d20157-df88-481d-80b8-beb62bbedd3b" providerId="ADAL" clId="{729ACD07-5D07-46F5-9A3B-286F30FBB5E1}" dt="2021-03-23T18:22:13.173" v="9582" actId="1076"/>
          <ac:spMkLst>
            <pc:docMk/>
            <pc:sldMk cId="2911804236" sldId="1058"/>
            <ac:spMk id="9" creationId="{9E4E3561-89C6-4F6B-8F28-1A1C8303071D}"/>
          </ac:spMkLst>
        </pc:spChg>
        <pc:picChg chg="mod">
          <ac:chgData name="Dan Dures" userId="a4d20157-df88-481d-80b8-beb62bbedd3b" providerId="ADAL" clId="{729ACD07-5D07-46F5-9A3B-286F30FBB5E1}" dt="2021-03-23T18:22:23.418" v="9586" actId="14100"/>
          <ac:picMkLst>
            <pc:docMk/>
            <pc:sldMk cId="2911804236" sldId="1058"/>
            <ac:picMk id="4" creationId="{C917B75C-B7F4-4DE2-A455-C0AD4290733E}"/>
          </ac:picMkLst>
        </pc:picChg>
        <pc:picChg chg="add del mod">
          <ac:chgData name="Dan Dures" userId="a4d20157-df88-481d-80b8-beb62bbedd3b" providerId="ADAL" clId="{729ACD07-5D07-46F5-9A3B-286F30FBB5E1}" dt="2021-03-23T18:18:31.329" v="9566" actId="478"/>
          <ac:picMkLst>
            <pc:docMk/>
            <pc:sldMk cId="2911804236" sldId="1058"/>
            <ac:picMk id="6" creationId="{7AD921F4-A17E-479A-9371-2BA755D4377D}"/>
          </ac:picMkLst>
        </pc:picChg>
        <pc:picChg chg="add mod">
          <ac:chgData name="Dan Dures" userId="a4d20157-df88-481d-80b8-beb62bbedd3b" providerId="ADAL" clId="{729ACD07-5D07-46F5-9A3B-286F30FBB5E1}" dt="2021-03-23T18:21:39.206" v="9577" actId="1076"/>
          <ac:picMkLst>
            <pc:docMk/>
            <pc:sldMk cId="2911804236" sldId="1058"/>
            <ac:picMk id="4098" creationId="{57A4D11D-3BBF-43B8-8CE5-169FEAF44C63}"/>
          </ac:picMkLst>
        </pc:picChg>
        <pc:picChg chg="add mod">
          <ac:chgData name="Dan Dures" userId="a4d20157-df88-481d-80b8-beb62bbedd3b" providerId="ADAL" clId="{729ACD07-5D07-46F5-9A3B-286F30FBB5E1}" dt="2021-03-23T18:22:27.159" v="9587" actId="1076"/>
          <ac:picMkLst>
            <pc:docMk/>
            <pc:sldMk cId="2911804236" sldId="1058"/>
            <ac:picMk id="4100" creationId="{63040AC0-7AEF-415B-B8EF-9F8105485F54}"/>
          </ac:picMkLst>
        </pc:picChg>
      </pc:sldChg>
      <pc:sldChg chg="modSp add del mod">
        <pc:chgData name="Dan Dures" userId="a4d20157-df88-481d-80b8-beb62bbedd3b" providerId="ADAL" clId="{729ACD07-5D07-46F5-9A3B-286F30FBB5E1}" dt="2021-03-23T18:16:28.643" v="9406" actId="47"/>
        <pc:sldMkLst>
          <pc:docMk/>
          <pc:sldMk cId="641343676" sldId="1059"/>
        </pc:sldMkLst>
        <pc:spChg chg="mod">
          <ac:chgData name="Dan Dures" userId="a4d20157-df88-481d-80b8-beb62bbedd3b" providerId="ADAL" clId="{729ACD07-5D07-46F5-9A3B-286F30FBB5E1}" dt="2021-03-23T18:16:23.067" v="9405" actId="20577"/>
          <ac:spMkLst>
            <pc:docMk/>
            <pc:sldMk cId="641343676" sldId="1059"/>
            <ac:spMk id="2" creationId="{7EE08D00-A14F-45E2-9FFE-DF2AA7D99206}"/>
          </ac:spMkLst>
        </pc:spChg>
      </pc:sldChg>
      <pc:sldChg chg="addSp delSp modSp new mod modClrScheme chgLayout">
        <pc:chgData name="Dan Dures" userId="a4d20157-df88-481d-80b8-beb62bbedd3b" providerId="ADAL" clId="{729ACD07-5D07-46F5-9A3B-286F30FBB5E1}" dt="2021-03-24T11:21:25.512" v="17964" actId="1076"/>
        <pc:sldMkLst>
          <pc:docMk/>
          <pc:sldMk cId="855811516" sldId="1059"/>
        </pc:sldMkLst>
        <pc:spChg chg="add mod">
          <ac:chgData name="Dan Dures" userId="a4d20157-df88-481d-80b8-beb62bbedd3b" providerId="ADAL" clId="{729ACD07-5D07-46F5-9A3B-286F30FBB5E1}" dt="2021-03-24T11:21:25.512" v="17964" actId="1076"/>
          <ac:spMkLst>
            <pc:docMk/>
            <pc:sldMk cId="855811516" sldId="1059"/>
            <ac:spMk id="2" creationId="{95A3BB10-D352-4EFD-80EB-3E2DA199C020}"/>
          </ac:spMkLst>
        </pc:spChg>
        <pc:spChg chg="del mod ord">
          <ac:chgData name="Dan Dures" userId="a4d20157-df88-481d-80b8-beb62bbedd3b" providerId="ADAL" clId="{729ACD07-5D07-46F5-9A3B-286F30FBB5E1}" dt="2021-03-23T18:31:52.021" v="10066" actId="700"/>
          <ac:spMkLst>
            <pc:docMk/>
            <pc:sldMk cId="855811516" sldId="1059"/>
            <ac:spMk id="2" creationId="{D3A3294C-5FA8-4F7E-B92D-D372D3AD4C03}"/>
          </ac:spMkLst>
        </pc:spChg>
        <pc:spChg chg="del">
          <ac:chgData name="Dan Dures" userId="a4d20157-df88-481d-80b8-beb62bbedd3b" providerId="ADAL" clId="{729ACD07-5D07-46F5-9A3B-286F30FBB5E1}" dt="2021-03-23T18:31:52.021" v="10066" actId="700"/>
          <ac:spMkLst>
            <pc:docMk/>
            <pc:sldMk cId="855811516" sldId="1059"/>
            <ac:spMk id="3" creationId="{835264AE-BEC8-44CC-9C26-AB4EE863F313}"/>
          </ac:spMkLst>
        </pc:spChg>
        <pc:spChg chg="add mod ord">
          <ac:chgData name="Dan Dures" userId="a4d20157-df88-481d-80b8-beb62bbedd3b" providerId="ADAL" clId="{729ACD07-5D07-46F5-9A3B-286F30FBB5E1}" dt="2021-03-24T11:21:14.426" v="17958" actId="1076"/>
          <ac:spMkLst>
            <pc:docMk/>
            <pc:sldMk cId="855811516" sldId="1059"/>
            <ac:spMk id="4" creationId="{D9A25D17-6A76-47F3-B897-5EECEAE0336F}"/>
          </ac:spMkLst>
        </pc:spChg>
        <pc:spChg chg="add mod">
          <ac:chgData name="Dan Dures" userId="a4d20157-df88-481d-80b8-beb62bbedd3b" providerId="ADAL" clId="{729ACD07-5D07-46F5-9A3B-286F30FBB5E1}" dt="2021-03-23T21:11:10.179" v="11336" actId="404"/>
          <ac:spMkLst>
            <pc:docMk/>
            <pc:sldMk cId="855811516" sldId="1059"/>
            <ac:spMk id="5" creationId="{4D90A418-0911-49B1-A9C0-8F5F67958C83}"/>
          </ac:spMkLst>
        </pc:spChg>
        <pc:picChg chg="add mod">
          <ac:chgData name="Dan Dures" userId="a4d20157-df88-481d-80b8-beb62bbedd3b" providerId="ADAL" clId="{729ACD07-5D07-46F5-9A3B-286F30FBB5E1}" dt="2021-03-24T11:00:34.133" v="17448" actId="1038"/>
          <ac:picMkLst>
            <pc:docMk/>
            <pc:sldMk cId="855811516" sldId="1059"/>
            <ac:picMk id="6" creationId="{406C90A8-5097-4898-8F0B-9450AA93AAE4}"/>
          </ac:picMkLst>
        </pc:picChg>
      </pc:sldChg>
      <pc:sldChg chg="addSp delSp modSp new del mod">
        <pc:chgData name="Dan Dures" userId="a4d20157-df88-481d-80b8-beb62bbedd3b" providerId="ADAL" clId="{729ACD07-5D07-46F5-9A3B-286F30FBB5E1}" dt="2021-03-23T21:00:15.099" v="10776" actId="47"/>
        <pc:sldMkLst>
          <pc:docMk/>
          <pc:sldMk cId="2371511897" sldId="1060"/>
        </pc:sldMkLst>
        <pc:spChg chg="mod">
          <ac:chgData name="Dan Dures" userId="a4d20157-df88-481d-80b8-beb62bbedd3b" providerId="ADAL" clId="{729ACD07-5D07-46F5-9A3B-286F30FBB5E1}" dt="2021-03-23T20:58:01.850" v="10739" actId="20577"/>
          <ac:spMkLst>
            <pc:docMk/>
            <pc:sldMk cId="2371511897" sldId="1060"/>
            <ac:spMk id="2" creationId="{06D0B2AD-4689-4599-81A3-D2811BF5AA76}"/>
          </ac:spMkLst>
        </pc:spChg>
        <pc:spChg chg="add del mod">
          <ac:chgData name="Dan Dures" userId="a4d20157-df88-481d-80b8-beb62bbedd3b" providerId="ADAL" clId="{729ACD07-5D07-46F5-9A3B-286F30FBB5E1}" dt="2021-03-23T20:57:49.497" v="10730" actId="478"/>
          <ac:spMkLst>
            <pc:docMk/>
            <pc:sldMk cId="2371511897" sldId="1060"/>
            <ac:spMk id="4" creationId="{263A25F7-86D2-40E5-835A-DBCD707C8577}"/>
          </ac:spMkLst>
        </pc:spChg>
        <pc:graphicFrameChg chg="add del mod modGraphic">
          <ac:chgData name="Dan Dures" userId="a4d20157-df88-481d-80b8-beb62bbedd3b" providerId="ADAL" clId="{729ACD07-5D07-46F5-9A3B-286F30FBB5E1}" dt="2021-03-23T20:58:22.499" v="10741" actId="21"/>
          <ac:graphicFrameMkLst>
            <pc:docMk/>
            <pc:sldMk cId="2371511897" sldId="1060"/>
            <ac:graphicFrameMk id="3" creationId="{5D1B8B45-4136-4859-B6FF-EE2E4D5839CC}"/>
          </ac:graphicFrameMkLst>
        </pc:graphicFrameChg>
      </pc:sldChg>
      <pc:sldChg chg="addSp modSp new mod modClrScheme chgLayout">
        <pc:chgData name="Dan Dures" userId="a4d20157-df88-481d-80b8-beb62bbedd3b" providerId="ADAL" clId="{729ACD07-5D07-46F5-9A3B-286F30FBB5E1}" dt="2021-03-24T11:19:11.751" v="17913" actId="27636"/>
        <pc:sldMkLst>
          <pc:docMk/>
          <pc:sldMk cId="2578216074" sldId="1060"/>
        </pc:sldMkLst>
        <pc:spChg chg="mod">
          <ac:chgData name="Dan Dures" userId="a4d20157-df88-481d-80b8-beb62bbedd3b" providerId="ADAL" clId="{729ACD07-5D07-46F5-9A3B-286F30FBB5E1}" dt="2021-03-23T22:42:12.661" v="14331" actId="26606"/>
          <ac:spMkLst>
            <pc:docMk/>
            <pc:sldMk cId="2578216074" sldId="1060"/>
            <ac:spMk id="2" creationId="{A877BC76-0E17-4767-8BD8-A46E044FD477}"/>
          </ac:spMkLst>
        </pc:spChg>
        <pc:spChg chg="mod">
          <ac:chgData name="Dan Dures" userId="a4d20157-df88-481d-80b8-beb62bbedd3b" providerId="ADAL" clId="{729ACD07-5D07-46F5-9A3B-286F30FBB5E1}" dt="2021-03-24T11:19:11.751" v="17913" actId="27636"/>
          <ac:spMkLst>
            <pc:docMk/>
            <pc:sldMk cId="2578216074" sldId="1060"/>
            <ac:spMk id="3" creationId="{D5B3B0A1-5131-40D6-996A-7AA1D187A8A2}"/>
          </ac:spMkLst>
        </pc:spChg>
        <pc:picChg chg="add mod">
          <ac:chgData name="Dan Dures" userId="a4d20157-df88-481d-80b8-beb62bbedd3b" providerId="ADAL" clId="{729ACD07-5D07-46F5-9A3B-286F30FBB5E1}" dt="2021-03-23T22:42:12.661" v="14331" actId="26606"/>
          <ac:picMkLst>
            <pc:docMk/>
            <pc:sldMk cId="2578216074" sldId="1060"/>
            <ac:picMk id="3074" creationId="{7248494C-6CDA-41F9-85F8-589D87ECA0A5}"/>
          </ac:picMkLst>
        </pc:picChg>
      </pc:sldChg>
      <pc:sldChg chg="addSp delSp modSp new del mod modClrScheme chgLayout">
        <pc:chgData name="Dan Dures" userId="a4d20157-df88-481d-80b8-beb62bbedd3b" providerId="ADAL" clId="{729ACD07-5D07-46F5-9A3B-286F30FBB5E1}" dt="2021-03-24T10:25:03.812" v="14578" actId="47"/>
        <pc:sldMkLst>
          <pc:docMk/>
          <pc:sldMk cId="3935486876" sldId="1061"/>
        </pc:sldMkLst>
        <pc:spChg chg="del mod ord">
          <ac:chgData name="Dan Dures" userId="a4d20157-df88-481d-80b8-beb62bbedd3b" providerId="ADAL" clId="{729ACD07-5D07-46F5-9A3B-286F30FBB5E1}" dt="2021-03-24T10:24:52.884" v="14574" actId="700"/>
          <ac:spMkLst>
            <pc:docMk/>
            <pc:sldMk cId="3935486876" sldId="1061"/>
            <ac:spMk id="2" creationId="{0EABBCDF-4521-443C-BA10-CC5FE6E0E5CB}"/>
          </ac:spMkLst>
        </pc:spChg>
        <pc:spChg chg="del">
          <ac:chgData name="Dan Dures" userId="a4d20157-df88-481d-80b8-beb62bbedd3b" providerId="ADAL" clId="{729ACD07-5D07-46F5-9A3B-286F30FBB5E1}" dt="2021-03-24T10:24:52.884" v="14574" actId="700"/>
          <ac:spMkLst>
            <pc:docMk/>
            <pc:sldMk cId="3935486876" sldId="1061"/>
            <ac:spMk id="3" creationId="{37A70C3E-2491-46BA-BA0F-A67E67828D77}"/>
          </ac:spMkLst>
        </pc:spChg>
        <pc:spChg chg="add mod ord">
          <ac:chgData name="Dan Dures" userId="a4d20157-df88-481d-80b8-beb62bbedd3b" providerId="ADAL" clId="{729ACD07-5D07-46F5-9A3B-286F30FBB5E1}" dt="2021-03-24T10:24:52.884" v="14574" actId="700"/>
          <ac:spMkLst>
            <pc:docMk/>
            <pc:sldMk cId="3935486876" sldId="1061"/>
            <ac:spMk id="4" creationId="{9873F0E8-574D-4330-8ECD-8FC0F0D41F99}"/>
          </ac:spMkLst>
        </pc:spChg>
      </pc:sldChg>
      <pc:sldChg chg="addSp delSp modSp new mod ord modClrScheme chgLayout">
        <pc:chgData name="Dan Dures" userId="a4d20157-df88-481d-80b8-beb62bbedd3b" providerId="ADAL" clId="{729ACD07-5D07-46F5-9A3B-286F30FBB5E1}" dt="2021-03-24T11:57:57.976" v="19644" actId="20577"/>
        <pc:sldMkLst>
          <pc:docMk/>
          <pc:sldMk cId="106511223" sldId="1062"/>
        </pc:sldMkLst>
        <pc:spChg chg="mod ord">
          <ac:chgData name="Dan Dures" userId="a4d20157-df88-481d-80b8-beb62bbedd3b" providerId="ADAL" clId="{729ACD07-5D07-46F5-9A3B-286F30FBB5E1}" dt="2021-03-24T10:26:06.775" v="14608" actId="1076"/>
          <ac:spMkLst>
            <pc:docMk/>
            <pc:sldMk cId="106511223" sldId="1062"/>
            <ac:spMk id="2" creationId="{E8517F6A-C4DA-4134-A6F4-2B7FA1F9152F}"/>
          </ac:spMkLst>
        </pc:spChg>
        <pc:spChg chg="del">
          <ac:chgData name="Dan Dures" userId="a4d20157-df88-481d-80b8-beb62bbedd3b" providerId="ADAL" clId="{729ACD07-5D07-46F5-9A3B-286F30FBB5E1}" dt="2021-03-24T10:25:35.910" v="14592" actId="700"/>
          <ac:spMkLst>
            <pc:docMk/>
            <pc:sldMk cId="106511223" sldId="1062"/>
            <ac:spMk id="3" creationId="{CB17D807-35CC-4C9F-A375-EF29D4E6E920}"/>
          </ac:spMkLst>
        </pc:spChg>
        <pc:spChg chg="add mod">
          <ac:chgData name="Dan Dures" userId="a4d20157-df88-481d-80b8-beb62bbedd3b" providerId="ADAL" clId="{729ACD07-5D07-46F5-9A3B-286F30FBB5E1}" dt="2021-03-24T11:57:57.976" v="19644" actId="20577"/>
          <ac:spMkLst>
            <pc:docMk/>
            <pc:sldMk cId="106511223" sldId="1062"/>
            <ac:spMk id="4" creationId="{FD09D48D-0B13-4415-B854-B76412E02230}"/>
          </ac:spMkLst>
        </pc:spChg>
      </pc:sldChg>
      <pc:sldChg chg="addSp modSp mod">
        <pc:chgData name="Dan Dures" userId="a4d20157-df88-481d-80b8-beb62bbedd3b" providerId="ADAL" clId="{729ACD07-5D07-46F5-9A3B-286F30FBB5E1}" dt="2021-03-24T12:06:51.963" v="19674" actId="1076"/>
        <pc:sldMkLst>
          <pc:docMk/>
          <pc:sldMk cId="99498009" sldId="1063"/>
        </pc:sldMkLst>
        <pc:spChg chg="mod">
          <ac:chgData name="Dan Dures" userId="a4d20157-df88-481d-80b8-beb62bbedd3b" providerId="ADAL" clId="{729ACD07-5D07-46F5-9A3B-286F30FBB5E1}" dt="2021-03-24T10:59:50.332" v="17442" actId="27636"/>
          <ac:spMkLst>
            <pc:docMk/>
            <pc:sldMk cId="99498009" sldId="1063"/>
            <ac:spMk id="2" creationId="{E8517F6A-C4DA-4134-A6F4-2B7FA1F9152F}"/>
          </ac:spMkLst>
        </pc:spChg>
        <pc:spChg chg="mod">
          <ac:chgData name="Dan Dures" userId="a4d20157-df88-481d-80b8-beb62bbedd3b" providerId="ADAL" clId="{729ACD07-5D07-46F5-9A3B-286F30FBB5E1}" dt="2021-03-24T10:59:58.686" v="17444" actId="1076"/>
          <ac:spMkLst>
            <pc:docMk/>
            <pc:sldMk cId="99498009" sldId="1063"/>
            <ac:spMk id="4" creationId="{FD09D48D-0B13-4415-B854-B76412E02230}"/>
          </ac:spMkLst>
        </pc:spChg>
        <pc:picChg chg="add mod">
          <ac:chgData name="Dan Dures" userId="a4d20157-df88-481d-80b8-beb62bbedd3b" providerId="ADAL" clId="{729ACD07-5D07-46F5-9A3B-286F30FBB5E1}" dt="2021-03-24T12:06:51.963" v="19674" actId="1076"/>
          <ac:picMkLst>
            <pc:docMk/>
            <pc:sldMk cId="99498009" sldId="1063"/>
            <ac:picMk id="5" creationId="{C8022273-007A-46FF-98F2-C29050278933}"/>
          </ac:picMkLst>
        </pc:picChg>
      </pc:sldChg>
      <pc:sldChg chg="modSp add del mod ord">
        <pc:chgData name="Dan Dures" userId="a4d20157-df88-481d-80b8-beb62bbedd3b" providerId="ADAL" clId="{729ACD07-5D07-46F5-9A3B-286F30FBB5E1}" dt="2021-03-24T10:48:07" v="15870" actId="2696"/>
        <pc:sldMkLst>
          <pc:docMk/>
          <pc:sldMk cId="135072505" sldId="1063"/>
        </pc:sldMkLst>
        <pc:spChg chg="mod">
          <ac:chgData name="Dan Dures" userId="a4d20157-df88-481d-80b8-beb62bbedd3b" providerId="ADAL" clId="{729ACD07-5D07-46F5-9A3B-286F30FBB5E1}" dt="2021-03-24T10:48:02.518" v="15869" actId="20577"/>
          <ac:spMkLst>
            <pc:docMk/>
            <pc:sldMk cId="135072505" sldId="1063"/>
            <ac:spMk id="4" creationId="{FD09D48D-0B13-4415-B854-B76412E02230}"/>
          </ac:spMkLst>
        </pc:spChg>
      </pc:sldChg>
      <pc:sldChg chg="addSp modSp new del mod">
        <pc:chgData name="Dan Dures" userId="a4d20157-df88-481d-80b8-beb62bbedd3b" providerId="ADAL" clId="{729ACD07-5D07-46F5-9A3B-286F30FBB5E1}" dt="2021-03-24T11:39:59.226" v="19222" actId="2696"/>
        <pc:sldMkLst>
          <pc:docMk/>
          <pc:sldMk cId="493918964" sldId="1064"/>
        </pc:sldMkLst>
        <pc:spChg chg="mod">
          <ac:chgData name="Dan Dures" userId="a4d20157-df88-481d-80b8-beb62bbedd3b" providerId="ADAL" clId="{729ACD07-5D07-46F5-9A3B-286F30FBB5E1}" dt="2021-03-24T11:31:35.248" v="18825" actId="20577"/>
          <ac:spMkLst>
            <pc:docMk/>
            <pc:sldMk cId="493918964" sldId="1064"/>
            <ac:spMk id="2" creationId="{6603D630-4CC3-4DE1-AA7E-012DCA44CA5C}"/>
          </ac:spMkLst>
        </pc:spChg>
        <pc:spChg chg="add mod">
          <ac:chgData name="Dan Dures" userId="a4d20157-df88-481d-80b8-beb62bbedd3b" providerId="ADAL" clId="{729ACD07-5D07-46F5-9A3B-286F30FBB5E1}" dt="2021-03-24T11:37:11.476" v="19190" actId="1076"/>
          <ac:spMkLst>
            <pc:docMk/>
            <pc:sldMk cId="493918964" sldId="1064"/>
            <ac:spMk id="4" creationId="{C89004DA-528F-442C-A0FD-96B42DEC13F0}"/>
          </ac:spMkLst>
        </pc:spChg>
        <pc:spChg chg="add mod">
          <ac:chgData name="Dan Dures" userId="a4d20157-df88-481d-80b8-beb62bbedd3b" providerId="ADAL" clId="{729ACD07-5D07-46F5-9A3B-286F30FBB5E1}" dt="2021-03-24T11:37:29.405" v="19200" actId="1076"/>
          <ac:spMkLst>
            <pc:docMk/>
            <pc:sldMk cId="493918964" sldId="1064"/>
            <ac:spMk id="6" creationId="{1EDF1507-1AAD-46A3-BA25-CA4E2EB50E5A}"/>
          </ac:spMkLst>
        </pc:spChg>
        <pc:spChg chg="add mod">
          <ac:chgData name="Dan Dures" userId="a4d20157-df88-481d-80b8-beb62bbedd3b" providerId="ADAL" clId="{729ACD07-5D07-46F5-9A3B-286F30FBB5E1}" dt="2021-03-24T11:39:50.190" v="19218" actId="1076"/>
          <ac:spMkLst>
            <pc:docMk/>
            <pc:sldMk cId="493918964" sldId="1064"/>
            <ac:spMk id="8" creationId="{D66CD0D9-A705-4BD8-B693-F96E481FBC67}"/>
          </ac:spMkLst>
        </pc:spChg>
        <pc:picChg chg="add mod">
          <ac:chgData name="Dan Dures" userId="a4d20157-df88-481d-80b8-beb62bbedd3b" providerId="ADAL" clId="{729ACD07-5D07-46F5-9A3B-286F30FBB5E1}" dt="2021-03-24T11:37:24.890" v="19198" actId="1076"/>
          <ac:picMkLst>
            <pc:docMk/>
            <pc:sldMk cId="493918964" sldId="1064"/>
            <ac:picMk id="10" creationId="{6728E047-49DC-45B4-A9C8-F5128A5BD4E9}"/>
          </ac:picMkLst>
        </pc:picChg>
        <pc:picChg chg="add mod">
          <ac:chgData name="Dan Dures" userId="a4d20157-df88-481d-80b8-beb62bbedd3b" providerId="ADAL" clId="{729ACD07-5D07-46F5-9A3B-286F30FBB5E1}" dt="2021-03-24T11:39:52.219" v="19219" actId="1076"/>
          <ac:picMkLst>
            <pc:docMk/>
            <pc:sldMk cId="493918964" sldId="1064"/>
            <ac:picMk id="11" creationId="{F9B96CF3-4CDA-4D38-A404-FD96DB80479F}"/>
          </ac:picMkLst>
        </pc:picChg>
        <pc:picChg chg="add mod">
          <ac:chgData name="Dan Dures" userId="a4d20157-df88-481d-80b8-beb62bbedd3b" providerId="ADAL" clId="{729ACD07-5D07-46F5-9A3B-286F30FBB5E1}" dt="2021-03-24T11:39:53.463" v="19220" actId="1076"/>
          <ac:picMkLst>
            <pc:docMk/>
            <pc:sldMk cId="493918964" sldId="1064"/>
            <ac:picMk id="12" creationId="{444EE728-784F-41A0-A78E-9B8647825FED}"/>
          </ac:picMkLst>
        </pc:picChg>
        <pc:picChg chg="add mod">
          <ac:chgData name="Dan Dures" userId="a4d20157-df88-481d-80b8-beb62bbedd3b" providerId="ADAL" clId="{729ACD07-5D07-46F5-9A3B-286F30FBB5E1}" dt="2021-03-24T11:37:16.659" v="19194" actId="14100"/>
          <ac:picMkLst>
            <pc:docMk/>
            <pc:sldMk cId="493918964" sldId="1064"/>
            <ac:picMk id="1026" creationId="{787F6CEF-CDC1-4168-963B-1E21720C9C2D}"/>
          </ac:picMkLst>
        </pc:picChg>
        <pc:picChg chg="add mod">
          <ac:chgData name="Dan Dures" userId="a4d20157-df88-481d-80b8-beb62bbedd3b" providerId="ADAL" clId="{729ACD07-5D07-46F5-9A3B-286F30FBB5E1}" dt="2021-03-24T11:39:54.914" v="19221" actId="1076"/>
          <ac:picMkLst>
            <pc:docMk/>
            <pc:sldMk cId="493918964" sldId="1064"/>
            <ac:picMk id="1028" creationId="{4AE00222-EBDD-4376-B37B-847D83F3B1A1}"/>
          </ac:picMkLst>
        </pc:picChg>
      </pc:sldChg>
      <pc:sldChg chg="add del">
        <pc:chgData name="Dan Dures" userId="a4d20157-df88-481d-80b8-beb62bbedd3b" providerId="ADAL" clId="{729ACD07-5D07-46F5-9A3B-286F30FBB5E1}" dt="2021-03-24T11:01:06.045" v="17451"/>
        <pc:sldMkLst>
          <pc:docMk/>
          <pc:sldMk cId="1262806968" sldId="1064"/>
        </pc:sldMkLst>
      </pc:sldChg>
      <pc:sldChg chg="addSp modSp add mod">
        <pc:chgData name="Dan Dures" userId="a4d20157-df88-481d-80b8-beb62bbedd3b" providerId="ADAL" clId="{729ACD07-5D07-46F5-9A3B-286F30FBB5E1}" dt="2021-03-24T12:10:18.161" v="20001" actId="20577"/>
        <pc:sldMkLst>
          <pc:docMk/>
          <pc:sldMk cId="2475201207" sldId="1064"/>
        </pc:sldMkLst>
        <pc:spChg chg="mod">
          <ac:chgData name="Dan Dures" userId="a4d20157-df88-481d-80b8-beb62bbedd3b" providerId="ADAL" clId="{729ACD07-5D07-46F5-9A3B-286F30FBB5E1}" dt="2021-03-24T12:09:26.859" v="19947" actId="1076"/>
          <ac:spMkLst>
            <pc:docMk/>
            <pc:sldMk cId="2475201207" sldId="1064"/>
            <ac:spMk id="2" creationId="{6603D630-4CC3-4DE1-AA7E-012DCA44CA5C}"/>
          </ac:spMkLst>
        </pc:spChg>
        <pc:spChg chg="add mod">
          <ac:chgData name="Dan Dures" userId="a4d20157-df88-481d-80b8-beb62bbedd3b" providerId="ADAL" clId="{729ACD07-5D07-46F5-9A3B-286F30FBB5E1}" dt="2021-03-24T12:09:42.161" v="19956" actId="1076"/>
          <ac:spMkLst>
            <pc:docMk/>
            <pc:sldMk cId="2475201207" sldId="1064"/>
            <ac:spMk id="3" creationId="{301376D2-13BD-46E3-A249-A0D0DF35A790}"/>
          </ac:spMkLst>
        </pc:spChg>
        <pc:spChg chg="mod">
          <ac:chgData name="Dan Dures" userId="a4d20157-df88-481d-80b8-beb62bbedd3b" providerId="ADAL" clId="{729ACD07-5D07-46F5-9A3B-286F30FBB5E1}" dt="2021-03-24T12:09:58.869" v="19960" actId="1076"/>
          <ac:spMkLst>
            <pc:docMk/>
            <pc:sldMk cId="2475201207" sldId="1064"/>
            <ac:spMk id="6" creationId="{1EDF1507-1AAD-46A3-BA25-CA4E2EB50E5A}"/>
          </ac:spMkLst>
        </pc:spChg>
        <pc:spChg chg="mod">
          <ac:chgData name="Dan Dures" userId="a4d20157-df88-481d-80b8-beb62bbedd3b" providerId="ADAL" clId="{729ACD07-5D07-46F5-9A3B-286F30FBB5E1}" dt="2021-03-24T12:10:18.161" v="20001" actId="20577"/>
          <ac:spMkLst>
            <pc:docMk/>
            <pc:sldMk cId="2475201207" sldId="1064"/>
            <ac:spMk id="8" creationId="{D66CD0D9-A705-4BD8-B693-F96E481FBC67}"/>
          </ac:spMkLst>
        </pc:spChg>
        <pc:picChg chg="mod">
          <ac:chgData name="Dan Dures" userId="a4d20157-df88-481d-80b8-beb62bbedd3b" providerId="ADAL" clId="{729ACD07-5D07-46F5-9A3B-286F30FBB5E1}" dt="2021-03-24T12:10:00.110" v="19961" actId="1076"/>
          <ac:picMkLst>
            <pc:docMk/>
            <pc:sldMk cId="2475201207" sldId="1064"/>
            <ac:picMk id="10" creationId="{6728E047-49DC-45B4-A9C8-F5128A5BD4E9}"/>
          </ac:picMkLst>
        </pc:picChg>
        <pc:picChg chg="mod">
          <ac:chgData name="Dan Dures" userId="a4d20157-df88-481d-80b8-beb62bbedd3b" providerId="ADAL" clId="{729ACD07-5D07-46F5-9A3B-286F30FBB5E1}" dt="2021-03-24T12:08:26.038" v="19825" actId="1076"/>
          <ac:picMkLst>
            <pc:docMk/>
            <pc:sldMk cId="2475201207" sldId="1064"/>
            <ac:picMk id="11" creationId="{F9B96CF3-4CDA-4D38-A404-FD96DB80479F}"/>
          </ac:picMkLst>
        </pc:picChg>
        <pc:picChg chg="mod">
          <ac:chgData name="Dan Dures" userId="a4d20157-df88-481d-80b8-beb62bbedd3b" providerId="ADAL" clId="{729ACD07-5D07-46F5-9A3B-286F30FBB5E1}" dt="2021-03-24T12:08:24.103" v="19824" actId="1076"/>
          <ac:picMkLst>
            <pc:docMk/>
            <pc:sldMk cId="2475201207" sldId="1064"/>
            <ac:picMk id="12" creationId="{444EE728-784F-41A0-A78E-9B8647825FED}"/>
          </ac:picMkLst>
        </pc:picChg>
        <pc:picChg chg="mod">
          <ac:chgData name="Dan Dures" userId="a4d20157-df88-481d-80b8-beb62bbedd3b" providerId="ADAL" clId="{729ACD07-5D07-46F5-9A3B-286F30FBB5E1}" dt="2021-03-24T12:09:39.635" v="19955" actId="1076"/>
          <ac:picMkLst>
            <pc:docMk/>
            <pc:sldMk cId="2475201207" sldId="1064"/>
            <ac:picMk id="1026" creationId="{787F6CEF-CDC1-4168-963B-1E21720C9C2D}"/>
          </ac:picMkLst>
        </pc:picChg>
        <pc:picChg chg="mod">
          <ac:chgData name="Dan Dures" userId="a4d20157-df88-481d-80b8-beb62bbedd3b" providerId="ADAL" clId="{729ACD07-5D07-46F5-9A3B-286F30FBB5E1}" dt="2021-03-24T12:08:23.251" v="19823" actId="1076"/>
          <ac:picMkLst>
            <pc:docMk/>
            <pc:sldMk cId="2475201207" sldId="1064"/>
            <ac:picMk id="1028" creationId="{4AE00222-EBDD-4376-B37B-847D83F3B1A1}"/>
          </ac:picMkLst>
        </pc:picChg>
      </pc:sldChg>
      <pc:sldChg chg="delSp add del mod">
        <pc:chgData name="Dan Dures" userId="a4d20157-df88-481d-80b8-beb62bbedd3b" providerId="ADAL" clId="{729ACD07-5D07-46F5-9A3B-286F30FBB5E1}" dt="2021-03-24T11:49:11.364" v="19322" actId="47"/>
        <pc:sldMkLst>
          <pc:docMk/>
          <pc:sldMk cId="1585987856" sldId="1065"/>
        </pc:sldMkLst>
        <pc:spChg chg="del">
          <ac:chgData name="Dan Dures" userId="a4d20157-df88-481d-80b8-beb62bbedd3b" providerId="ADAL" clId="{729ACD07-5D07-46F5-9A3B-286F30FBB5E1}" dt="2021-03-24T11:48:37.805" v="19315" actId="478"/>
          <ac:spMkLst>
            <pc:docMk/>
            <pc:sldMk cId="1585987856" sldId="1065"/>
            <ac:spMk id="39" creationId="{B11C4DF1-40F0-402F-B139-E45B0EBA4911}"/>
          </ac:spMkLst>
        </pc:spChg>
        <pc:spChg chg="del">
          <ac:chgData name="Dan Dures" userId="a4d20157-df88-481d-80b8-beb62bbedd3b" providerId="ADAL" clId="{729ACD07-5D07-46F5-9A3B-286F30FBB5E1}" dt="2021-03-24T11:48:38.593" v="19316" actId="478"/>
          <ac:spMkLst>
            <pc:docMk/>
            <pc:sldMk cId="1585987856" sldId="1065"/>
            <ac:spMk id="44" creationId="{5870AA2F-6F61-4B7A-AA91-934E9A6760E3}"/>
          </ac:spMkLst>
        </pc:spChg>
      </pc:sldChg>
      <pc:sldChg chg="addSp modSp new add del mod">
        <pc:chgData name="Dan Dures" userId="a4d20157-df88-481d-80b8-beb62bbedd3b" providerId="ADAL" clId="{729ACD07-5D07-46F5-9A3B-286F30FBB5E1}" dt="2021-03-24T11:51:25.192" v="19346" actId="47"/>
        <pc:sldMkLst>
          <pc:docMk/>
          <pc:sldMk cId="1356829628" sldId="1066"/>
        </pc:sldMkLst>
        <pc:picChg chg="add mod">
          <ac:chgData name="Dan Dures" userId="a4d20157-df88-481d-80b8-beb62bbedd3b" providerId="ADAL" clId="{729ACD07-5D07-46F5-9A3B-286F30FBB5E1}" dt="2021-03-24T11:49:48.819" v="19336" actId="1076"/>
          <ac:picMkLst>
            <pc:docMk/>
            <pc:sldMk cId="1356829628" sldId="1066"/>
            <ac:picMk id="3" creationId="{8FBDD445-5459-47B3-8B78-758B0266A94F}"/>
          </ac:picMkLst>
        </pc:picChg>
        <pc:picChg chg="add mod">
          <ac:chgData name="Dan Dures" userId="a4d20157-df88-481d-80b8-beb62bbedd3b" providerId="ADAL" clId="{729ACD07-5D07-46F5-9A3B-286F30FBB5E1}" dt="2021-03-24T11:49:47.613" v="19335" actId="1076"/>
          <ac:picMkLst>
            <pc:docMk/>
            <pc:sldMk cId="1356829628" sldId="1066"/>
            <ac:picMk id="5" creationId="{112753E1-4972-4BD3-B8BA-5E9D9171A2C9}"/>
          </ac:picMkLst>
        </pc:picChg>
      </pc:sldChg>
      <pc:sldChg chg="modSp add mod">
        <pc:chgData name="Dan Dures" userId="a4d20157-df88-481d-80b8-beb62bbedd3b" providerId="ADAL" clId="{729ACD07-5D07-46F5-9A3B-286F30FBB5E1}" dt="2021-03-24T11:51:30.621" v="19347" actId="1076"/>
        <pc:sldMkLst>
          <pc:docMk/>
          <pc:sldMk cId="4048012359" sldId="1067"/>
        </pc:sldMkLst>
        <pc:spChg chg="mod">
          <ac:chgData name="Dan Dures" userId="a4d20157-df88-481d-80b8-beb62bbedd3b" providerId="ADAL" clId="{729ACD07-5D07-46F5-9A3B-286F30FBB5E1}" dt="2021-03-24T11:51:30.621" v="19347" actId="1076"/>
          <ac:spMkLst>
            <pc:docMk/>
            <pc:sldMk cId="4048012359" sldId="1067"/>
            <ac:spMk id="28" creationId="{CE66A81D-D3D2-4411-918C-9162A85C40F1}"/>
          </ac:spMkLst>
        </pc:spChg>
      </pc:sldChg>
    </pc:docChg>
  </pc:docChgLst>
  <pc:docChgLst>
    <pc:chgData name="Dan Dures" userId="a4d20157-df88-481d-80b8-beb62bbedd3b" providerId="ADAL" clId="{ADC9400D-0E90-4899-8C79-4DF9B985689A}"/>
    <pc:docChg chg="undo redo custSel addSld delSld modSld sldOrd">
      <pc:chgData name="Dan Dures" userId="a4d20157-df88-481d-80b8-beb62bbedd3b" providerId="ADAL" clId="{ADC9400D-0E90-4899-8C79-4DF9B985689A}" dt="2022-09-20T09:35:39.474" v="3080" actId="1076"/>
      <pc:docMkLst>
        <pc:docMk/>
      </pc:docMkLst>
      <pc:sldChg chg="modSp mod">
        <pc:chgData name="Dan Dures" userId="a4d20157-df88-481d-80b8-beb62bbedd3b" providerId="ADAL" clId="{ADC9400D-0E90-4899-8C79-4DF9B985689A}" dt="2022-09-13T08:08:47.317" v="2841" actId="113"/>
        <pc:sldMkLst>
          <pc:docMk/>
          <pc:sldMk cId="2051651843" sldId="1082"/>
        </pc:sldMkLst>
        <pc:spChg chg="mod">
          <ac:chgData name="Dan Dures" userId="a4d20157-df88-481d-80b8-beb62bbedd3b" providerId="ADAL" clId="{ADC9400D-0E90-4899-8C79-4DF9B985689A}" dt="2022-09-13T08:08:47.317" v="2841" actId="113"/>
          <ac:spMkLst>
            <pc:docMk/>
            <pc:sldMk cId="2051651843" sldId="1082"/>
            <ac:spMk id="2" creationId="{1668B3EB-F375-4DDD-83BA-89C00070EAF7}"/>
          </ac:spMkLst>
        </pc:spChg>
      </pc:sldChg>
      <pc:sldChg chg="addSp modSp mod">
        <pc:chgData name="Dan Dures" userId="a4d20157-df88-481d-80b8-beb62bbedd3b" providerId="ADAL" clId="{ADC9400D-0E90-4899-8C79-4DF9B985689A}" dt="2022-09-15T16:48:01.929" v="2865" actId="1076"/>
        <pc:sldMkLst>
          <pc:docMk/>
          <pc:sldMk cId="13717215" sldId="1092"/>
        </pc:sldMkLst>
        <pc:spChg chg="mod">
          <ac:chgData name="Dan Dures" userId="a4d20157-df88-481d-80b8-beb62bbedd3b" providerId="ADAL" clId="{ADC9400D-0E90-4899-8C79-4DF9B985689A}" dt="2022-09-15T16:47:29.977" v="2856" actId="1076"/>
          <ac:spMkLst>
            <pc:docMk/>
            <pc:sldMk cId="13717215" sldId="1092"/>
            <ac:spMk id="2" creationId="{1F212538-AB0C-4463-91C9-105B0879482D}"/>
          </ac:spMkLst>
        </pc:spChg>
        <pc:spChg chg="add mod">
          <ac:chgData name="Dan Dures" userId="a4d20157-df88-481d-80b8-beb62bbedd3b" providerId="ADAL" clId="{ADC9400D-0E90-4899-8C79-4DF9B985689A}" dt="2022-09-15T16:47:55.930" v="2862" actId="207"/>
          <ac:spMkLst>
            <pc:docMk/>
            <pc:sldMk cId="13717215" sldId="1092"/>
            <ac:spMk id="6" creationId="{78940FE2-9FF7-AF2E-952B-B11AA41D2A9D}"/>
          </ac:spMkLst>
        </pc:spChg>
        <pc:spChg chg="add mod">
          <ac:chgData name="Dan Dures" userId="a4d20157-df88-481d-80b8-beb62bbedd3b" providerId="ADAL" clId="{ADC9400D-0E90-4899-8C79-4DF9B985689A}" dt="2022-09-15T16:47:55.930" v="2862" actId="207"/>
          <ac:spMkLst>
            <pc:docMk/>
            <pc:sldMk cId="13717215" sldId="1092"/>
            <ac:spMk id="7" creationId="{ACCA6F01-287E-7812-2335-A734AB9CD5E1}"/>
          </ac:spMkLst>
        </pc:spChg>
        <pc:picChg chg="mod">
          <ac:chgData name="Dan Dures" userId="a4d20157-df88-481d-80b8-beb62bbedd3b" providerId="ADAL" clId="{ADC9400D-0E90-4899-8C79-4DF9B985689A}" dt="2022-09-15T16:48:01.929" v="2865" actId="1076"/>
          <ac:picMkLst>
            <pc:docMk/>
            <pc:sldMk cId="13717215" sldId="1092"/>
            <ac:picMk id="4" creationId="{EF54A1CD-45E8-47FF-8EFA-2B5AC2A388C5}"/>
          </ac:picMkLst>
        </pc:picChg>
        <pc:picChg chg="mod">
          <ac:chgData name="Dan Dures" userId="a4d20157-df88-481d-80b8-beb62bbedd3b" providerId="ADAL" clId="{ADC9400D-0E90-4899-8C79-4DF9B985689A}" dt="2022-09-15T16:47:59.922" v="2864" actId="1076"/>
          <ac:picMkLst>
            <pc:docMk/>
            <pc:sldMk cId="13717215" sldId="1092"/>
            <ac:picMk id="5" creationId="{BE895D28-F12D-479F-9267-F88ADDAA3E29}"/>
          </ac:picMkLst>
        </pc:picChg>
      </pc:sldChg>
      <pc:sldChg chg="modSp mod">
        <pc:chgData name="Dan Dures" userId="a4d20157-df88-481d-80b8-beb62bbedd3b" providerId="ADAL" clId="{ADC9400D-0E90-4899-8C79-4DF9B985689A}" dt="2022-09-12T19:00:00.944" v="2611" actId="108"/>
        <pc:sldMkLst>
          <pc:docMk/>
          <pc:sldMk cId="446761485" sldId="2144867980"/>
        </pc:sldMkLst>
        <pc:spChg chg="mod">
          <ac:chgData name="Dan Dures" userId="a4d20157-df88-481d-80b8-beb62bbedd3b" providerId="ADAL" clId="{ADC9400D-0E90-4899-8C79-4DF9B985689A}" dt="2022-09-12T19:00:00.944" v="2611" actId="108"/>
          <ac:spMkLst>
            <pc:docMk/>
            <pc:sldMk cId="446761485" sldId="2144867980"/>
            <ac:spMk id="4" creationId="{36215EE6-F924-43EC-9468-627283D3EA29}"/>
          </ac:spMkLst>
        </pc:spChg>
      </pc:sldChg>
      <pc:sldChg chg="modSp mod">
        <pc:chgData name="Dan Dures" userId="a4d20157-df88-481d-80b8-beb62bbedd3b" providerId="ADAL" clId="{ADC9400D-0E90-4899-8C79-4DF9B985689A}" dt="2022-09-12T19:00:44.224" v="2631" actId="20577"/>
        <pc:sldMkLst>
          <pc:docMk/>
          <pc:sldMk cId="2008156238" sldId="2144867981"/>
        </pc:sldMkLst>
        <pc:spChg chg="mod">
          <ac:chgData name="Dan Dures" userId="a4d20157-df88-481d-80b8-beb62bbedd3b" providerId="ADAL" clId="{ADC9400D-0E90-4899-8C79-4DF9B985689A}" dt="2022-09-12T19:00:44.224" v="2631" actId="20577"/>
          <ac:spMkLst>
            <pc:docMk/>
            <pc:sldMk cId="2008156238" sldId="2144867981"/>
            <ac:spMk id="4" creationId="{36215EE6-F924-43EC-9468-627283D3EA29}"/>
          </ac:spMkLst>
        </pc:spChg>
      </pc:sldChg>
      <pc:sldChg chg="modSp mod">
        <pc:chgData name="Dan Dures" userId="a4d20157-df88-481d-80b8-beb62bbedd3b" providerId="ADAL" clId="{ADC9400D-0E90-4899-8C79-4DF9B985689A}" dt="2022-09-12T19:03:29.275" v="2701" actId="20577"/>
        <pc:sldMkLst>
          <pc:docMk/>
          <pc:sldMk cId="2277016111" sldId="2144867987"/>
        </pc:sldMkLst>
        <pc:spChg chg="mod">
          <ac:chgData name="Dan Dures" userId="a4d20157-df88-481d-80b8-beb62bbedd3b" providerId="ADAL" clId="{ADC9400D-0E90-4899-8C79-4DF9B985689A}" dt="2022-09-12T19:03:29.275" v="2701" actId="20577"/>
          <ac:spMkLst>
            <pc:docMk/>
            <pc:sldMk cId="2277016111" sldId="2144867987"/>
            <ac:spMk id="4" creationId="{36215EE6-F924-43EC-9468-627283D3EA29}"/>
          </ac:spMkLst>
        </pc:spChg>
      </pc:sldChg>
      <pc:sldChg chg="modSp mod">
        <pc:chgData name="Dan Dures" userId="a4d20157-df88-481d-80b8-beb62bbedd3b" providerId="ADAL" clId="{ADC9400D-0E90-4899-8C79-4DF9B985689A}" dt="2022-09-12T19:03:43.047" v="2717" actId="108"/>
        <pc:sldMkLst>
          <pc:docMk/>
          <pc:sldMk cId="2824729390" sldId="2144867988"/>
        </pc:sldMkLst>
        <pc:spChg chg="mod">
          <ac:chgData name="Dan Dures" userId="a4d20157-df88-481d-80b8-beb62bbedd3b" providerId="ADAL" clId="{ADC9400D-0E90-4899-8C79-4DF9B985689A}" dt="2022-09-12T19:03:43.047" v="2717" actId="108"/>
          <ac:spMkLst>
            <pc:docMk/>
            <pc:sldMk cId="2824729390" sldId="2144867988"/>
            <ac:spMk id="4" creationId="{36215EE6-F924-43EC-9468-627283D3EA29}"/>
          </ac:spMkLst>
        </pc:spChg>
      </pc:sldChg>
      <pc:sldChg chg="modSp mod">
        <pc:chgData name="Dan Dures" userId="a4d20157-df88-481d-80b8-beb62bbedd3b" providerId="ADAL" clId="{ADC9400D-0E90-4899-8C79-4DF9B985689A}" dt="2022-09-12T19:01:17.563" v="2672" actId="27636"/>
        <pc:sldMkLst>
          <pc:docMk/>
          <pc:sldMk cId="717022452" sldId="2144867989"/>
        </pc:sldMkLst>
        <pc:spChg chg="mod">
          <ac:chgData name="Dan Dures" userId="a4d20157-df88-481d-80b8-beb62bbedd3b" providerId="ADAL" clId="{ADC9400D-0E90-4899-8C79-4DF9B985689A}" dt="2022-09-12T19:01:17.563" v="2672" actId="27636"/>
          <ac:spMkLst>
            <pc:docMk/>
            <pc:sldMk cId="717022452" sldId="2144867989"/>
            <ac:spMk id="4" creationId="{36215EE6-F924-43EC-9468-627283D3EA29}"/>
          </ac:spMkLst>
        </pc:spChg>
        <pc:spChg chg="mod">
          <ac:chgData name="Dan Dures" userId="a4d20157-df88-481d-80b8-beb62bbedd3b" providerId="ADAL" clId="{ADC9400D-0E90-4899-8C79-4DF9B985689A}" dt="2022-09-12T19:01:15.514" v="2670" actId="1076"/>
          <ac:spMkLst>
            <pc:docMk/>
            <pc:sldMk cId="717022452" sldId="2144867989"/>
            <ac:spMk id="5" creationId="{2C059BD3-97D8-41D5-8796-3A67792799E1}"/>
          </ac:spMkLst>
        </pc:spChg>
        <pc:spChg chg="mod">
          <ac:chgData name="Dan Dures" userId="a4d20157-df88-481d-80b8-beb62bbedd3b" providerId="ADAL" clId="{ADC9400D-0E90-4899-8C79-4DF9B985689A}" dt="2022-09-12T19:01:15.514" v="2670" actId="1076"/>
          <ac:spMkLst>
            <pc:docMk/>
            <pc:sldMk cId="717022452" sldId="2144867989"/>
            <ac:spMk id="22" creationId="{4B36EA56-B049-4F8A-B39D-60E9F0CB4BD5}"/>
          </ac:spMkLst>
        </pc:spChg>
        <pc:picChg chg="mod">
          <ac:chgData name="Dan Dures" userId="a4d20157-df88-481d-80b8-beb62bbedd3b" providerId="ADAL" clId="{ADC9400D-0E90-4899-8C79-4DF9B985689A}" dt="2022-09-12T19:01:15.514" v="2670" actId="1076"/>
          <ac:picMkLst>
            <pc:docMk/>
            <pc:sldMk cId="717022452" sldId="2144867989"/>
            <ac:picMk id="39" creationId="{0B683066-0821-4F25-96F3-93233E9601D0}"/>
          </ac:picMkLst>
        </pc:picChg>
      </pc:sldChg>
      <pc:sldChg chg="modSp mod">
        <pc:chgData name="Dan Dures" userId="a4d20157-df88-481d-80b8-beb62bbedd3b" providerId="ADAL" clId="{ADC9400D-0E90-4899-8C79-4DF9B985689A}" dt="2022-09-12T12:53:40.141" v="1015" actId="1076"/>
        <pc:sldMkLst>
          <pc:docMk/>
          <pc:sldMk cId="2024789080" sldId="2144867990"/>
        </pc:sldMkLst>
        <pc:spChg chg="mod">
          <ac:chgData name="Dan Dures" userId="a4d20157-df88-481d-80b8-beb62bbedd3b" providerId="ADAL" clId="{ADC9400D-0E90-4899-8C79-4DF9B985689A}" dt="2022-09-12T12:53:40.141" v="1015" actId="1076"/>
          <ac:spMkLst>
            <pc:docMk/>
            <pc:sldMk cId="2024789080" sldId="2144867990"/>
            <ac:spMk id="7" creationId="{526B6DBE-4836-4094-852F-F958733BEE48}"/>
          </ac:spMkLst>
        </pc:spChg>
      </pc:sldChg>
      <pc:sldChg chg="addSp delSp modSp add mod ord">
        <pc:chgData name="Dan Dures" userId="a4d20157-df88-481d-80b8-beb62bbedd3b" providerId="ADAL" clId="{ADC9400D-0E90-4899-8C79-4DF9B985689A}" dt="2022-09-20T09:35:39.474" v="3080" actId="1076"/>
        <pc:sldMkLst>
          <pc:docMk/>
          <pc:sldMk cId="141380666" sldId="2144867998"/>
        </pc:sldMkLst>
        <pc:spChg chg="add mod">
          <ac:chgData name="Dan Dures" userId="a4d20157-df88-481d-80b8-beb62bbedd3b" providerId="ADAL" clId="{ADC9400D-0E90-4899-8C79-4DF9B985689A}" dt="2022-09-20T09:31:37.562" v="2943" actId="571"/>
          <ac:spMkLst>
            <pc:docMk/>
            <pc:sldMk cId="141380666" sldId="2144867998"/>
            <ac:spMk id="13" creationId="{0C891949-0147-AC4A-68D0-2D4858FB0039}"/>
          </ac:spMkLst>
        </pc:spChg>
        <pc:spChg chg="mod">
          <ac:chgData name="Dan Dures" userId="a4d20157-df88-481d-80b8-beb62bbedd3b" providerId="ADAL" clId="{ADC9400D-0E90-4899-8C79-4DF9B985689A}" dt="2022-09-20T09:31:52.340" v="2946" actId="1076"/>
          <ac:spMkLst>
            <pc:docMk/>
            <pc:sldMk cId="141380666" sldId="2144867998"/>
            <ac:spMk id="18" creationId="{A328CFC2-B73D-04DA-0FD2-42E428300232}"/>
          </ac:spMkLst>
        </pc:spChg>
        <pc:spChg chg="mod">
          <ac:chgData name="Dan Dures" userId="a4d20157-df88-481d-80b8-beb62bbedd3b" providerId="ADAL" clId="{ADC9400D-0E90-4899-8C79-4DF9B985689A}" dt="2022-09-20T09:35:35.182" v="3079" actId="404"/>
          <ac:spMkLst>
            <pc:docMk/>
            <pc:sldMk cId="141380666" sldId="2144867998"/>
            <ac:spMk id="21" creationId="{570099B0-D0B1-44CE-8C66-B592778DCDC3}"/>
          </ac:spMkLst>
        </pc:spChg>
        <pc:spChg chg="mod">
          <ac:chgData name="Dan Dures" userId="a4d20157-df88-481d-80b8-beb62bbedd3b" providerId="ADAL" clId="{ADC9400D-0E90-4899-8C79-4DF9B985689A}" dt="2022-09-12T19:07:19.491" v="2818" actId="20577"/>
          <ac:spMkLst>
            <pc:docMk/>
            <pc:sldMk cId="141380666" sldId="2144867998"/>
            <ac:spMk id="26" creationId="{6F3ABD5E-86C1-4673-BCA8-64A820264038}"/>
          </ac:spMkLst>
        </pc:spChg>
        <pc:spChg chg="mod">
          <ac:chgData name="Dan Dures" userId="a4d20157-df88-481d-80b8-beb62bbedd3b" providerId="ADAL" clId="{ADC9400D-0E90-4899-8C79-4DF9B985689A}" dt="2022-09-20T09:33:08.665" v="2991" actId="1076"/>
          <ac:spMkLst>
            <pc:docMk/>
            <pc:sldMk cId="141380666" sldId="2144867998"/>
            <ac:spMk id="27" creationId="{6C6B4EAC-8930-4C59-93FD-388934C3097F}"/>
          </ac:spMkLst>
        </pc:spChg>
        <pc:spChg chg="mod">
          <ac:chgData name="Dan Dures" userId="a4d20157-df88-481d-80b8-beb62bbedd3b" providerId="ADAL" clId="{ADC9400D-0E90-4899-8C79-4DF9B985689A}" dt="2022-09-20T09:33:08.665" v="2991" actId="1076"/>
          <ac:spMkLst>
            <pc:docMk/>
            <pc:sldMk cId="141380666" sldId="2144867998"/>
            <ac:spMk id="36" creationId="{5313C53F-C42F-4AAF-90DB-18C807B5EB72}"/>
          </ac:spMkLst>
        </pc:spChg>
        <pc:picChg chg="mod">
          <ac:chgData name="Dan Dures" userId="a4d20157-df88-481d-80b8-beb62bbedd3b" providerId="ADAL" clId="{ADC9400D-0E90-4899-8C79-4DF9B985689A}" dt="2022-09-20T09:33:50.988" v="3010" actId="1076"/>
          <ac:picMkLst>
            <pc:docMk/>
            <pc:sldMk cId="141380666" sldId="2144867998"/>
            <ac:picMk id="3" creationId="{9D73F683-E279-41B0-BEC8-1BB8788DF649}"/>
          </ac:picMkLst>
        </pc:picChg>
        <pc:picChg chg="add del mod">
          <ac:chgData name="Dan Dures" userId="a4d20157-df88-481d-80b8-beb62bbedd3b" providerId="ADAL" clId="{ADC9400D-0E90-4899-8C79-4DF9B985689A}" dt="2022-09-20T09:34:39.314" v="3035" actId="478"/>
          <ac:picMkLst>
            <pc:docMk/>
            <pc:sldMk cId="141380666" sldId="2144867998"/>
            <ac:picMk id="4" creationId="{5D23B281-EC55-C588-5072-75D1E8AA7136}"/>
          </ac:picMkLst>
        </pc:picChg>
        <pc:picChg chg="mod">
          <ac:chgData name="Dan Dures" userId="a4d20157-df88-481d-80b8-beb62bbedd3b" providerId="ADAL" clId="{ADC9400D-0E90-4899-8C79-4DF9B985689A}" dt="2022-09-20T09:32:59.551" v="2989" actId="1076"/>
          <ac:picMkLst>
            <pc:docMk/>
            <pc:sldMk cId="141380666" sldId="2144867998"/>
            <ac:picMk id="5" creationId="{30A1C76A-C2E8-EEF1-D06F-F8E3F17F3DDD}"/>
          </ac:picMkLst>
        </pc:picChg>
        <pc:picChg chg="mod">
          <ac:chgData name="Dan Dures" userId="a4d20157-df88-481d-80b8-beb62bbedd3b" providerId="ADAL" clId="{ADC9400D-0E90-4899-8C79-4DF9B985689A}" dt="2022-09-20T09:33:08.665" v="2991" actId="1076"/>
          <ac:picMkLst>
            <pc:docMk/>
            <pc:sldMk cId="141380666" sldId="2144867998"/>
            <ac:picMk id="6" creationId="{4CE808E1-18DB-489D-A0F1-1737160127D1}"/>
          </ac:picMkLst>
        </pc:picChg>
        <pc:picChg chg="mod modCrop">
          <ac:chgData name="Dan Dures" userId="a4d20157-df88-481d-80b8-beb62bbedd3b" providerId="ADAL" clId="{ADC9400D-0E90-4899-8C79-4DF9B985689A}" dt="2022-09-20T09:31:46.489" v="2944" actId="732"/>
          <ac:picMkLst>
            <pc:docMk/>
            <pc:sldMk cId="141380666" sldId="2144867998"/>
            <ac:picMk id="7" creationId="{B3CF8093-C0BB-4B4C-A080-2FDC83AA87BE}"/>
          </ac:picMkLst>
        </pc:picChg>
        <pc:picChg chg="add del">
          <ac:chgData name="Dan Dures" userId="a4d20157-df88-481d-80b8-beb62bbedd3b" providerId="ADAL" clId="{ADC9400D-0E90-4899-8C79-4DF9B985689A}" dt="2022-09-20T09:30:41.985" v="2924" actId="478"/>
          <ac:picMkLst>
            <pc:docMk/>
            <pc:sldMk cId="141380666" sldId="2144867998"/>
            <ac:picMk id="10" creationId="{93B9A630-1BB7-9534-4742-849775328412}"/>
          </ac:picMkLst>
        </pc:picChg>
        <pc:picChg chg="add mod">
          <ac:chgData name="Dan Dures" userId="a4d20157-df88-481d-80b8-beb62bbedd3b" providerId="ADAL" clId="{ADC9400D-0E90-4899-8C79-4DF9B985689A}" dt="2022-09-20T09:35:39.474" v="3080" actId="1076"/>
          <ac:picMkLst>
            <pc:docMk/>
            <pc:sldMk cId="141380666" sldId="2144867998"/>
            <ac:picMk id="12" creationId="{72914C99-3C02-5F18-EB21-428769C4EB55}"/>
          </ac:picMkLst>
        </pc:picChg>
        <pc:picChg chg="add mod">
          <ac:chgData name="Dan Dures" userId="a4d20157-df88-481d-80b8-beb62bbedd3b" providerId="ADAL" clId="{ADC9400D-0E90-4899-8C79-4DF9B985689A}" dt="2022-09-20T09:31:37.562" v="2943" actId="571"/>
          <ac:picMkLst>
            <pc:docMk/>
            <pc:sldMk cId="141380666" sldId="2144867998"/>
            <ac:picMk id="14" creationId="{9199DFA3-A239-7702-2347-211EA076A8C1}"/>
          </ac:picMkLst>
        </pc:picChg>
        <pc:picChg chg="add mod">
          <ac:chgData name="Dan Dures" userId="a4d20157-df88-481d-80b8-beb62bbedd3b" providerId="ADAL" clId="{ADC9400D-0E90-4899-8C79-4DF9B985689A}" dt="2022-09-20T09:31:37.562" v="2943" actId="571"/>
          <ac:picMkLst>
            <pc:docMk/>
            <pc:sldMk cId="141380666" sldId="2144867998"/>
            <ac:picMk id="16" creationId="{A14C9D16-1A79-5C25-3007-E6769071928C}"/>
          </ac:picMkLst>
        </pc:picChg>
        <pc:picChg chg="add mod">
          <ac:chgData name="Dan Dures" userId="a4d20157-df88-481d-80b8-beb62bbedd3b" providerId="ADAL" clId="{ADC9400D-0E90-4899-8C79-4DF9B985689A}" dt="2022-09-20T09:31:37.562" v="2943" actId="571"/>
          <ac:picMkLst>
            <pc:docMk/>
            <pc:sldMk cId="141380666" sldId="2144867998"/>
            <ac:picMk id="19" creationId="{13AED871-3C9F-C10C-9255-2D333C533932}"/>
          </ac:picMkLst>
        </pc:picChg>
        <pc:cxnChg chg="mod">
          <ac:chgData name="Dan Dures" userId="a4d20157-df88-481d-80b8-beb62bbedd3b" providerId="ADAL" clId="{ADC9400D-0E90-4899-8C79-4DF9B985689A}" dt="2022-09-20T09:33:08.665" v="2991" actId="1076"/>
          <ac:cxnSpMkLst>
            <pc:docMk/>
            <pc:sldMk cId="141380666" sldId="2144867998"/>
            <ac:cxnSpMk id="9" creationId="{B81B0137-E924-4013-9A93-B18D853016F1}"/>
          </ac:cxnSpMkLst>
        </pc:cxnChg>
        <pc:cxnChg chg="add mod">
          <ac:chgData name="Dan Dures" userId="a4d20157-df88-481d-80b8-beb62bbedd3b" providerId="ADAL" clId="{ADC9400D-0E90-4899-8C79-4DF9B985689A}" dt="2022-09-20T09:31:37.562" v="2943" actId="571"/>
          <ac:cxnSpMkLst>
            <pc:docMk/>
            <pc:sldMk cId="141380666" sldId="2144867998"/>
            <ac:cxnSpMk id="15" creationId="{AC2DD95D-8C32-03EA-52D3-597B255DA033}"/>
          </ac:cxnSpMkLst>
        </pc:cxnChg>
        <pc:cxnChg chg="mod">
          <ac:chgData name="Dan Dures" userId="a4d20157-df88-481d-80b8-beb62bbedd3b" providerId="ADAL" clId="{ADC9400D-0E90-4899-8C79-4DF9B985689A}" dt="2022-09-20T09:33:54.036" v="3011" actId="1076"/>
          <ac:cxnSpMkLst>
            <pc:docMk/>
            <pc:sldMk cId="141380666" sldId="2144867998"/>
            <ac:cxnSpMk id="25" creationId="{6A9F989D-F65F-4D78-B893-81D6ABC7F38C}"/>
          </ac:cxnSpMkLst>
        </pc:cxnChg>
        <pc:cxnChg chg="mod">
          <ac:chgData name="Dan Dures" userId="a4d20157-df88-481d-80b8-beb62bbedd3b" providerId="ADAL" clId="{ADC9400D-0E90-4899-8C79-4DF9B985689A}" dt="2022-09-12T15:11:04.115" v="1336" actId="108"/>
          <ac:cxnSpMkLst>
            <pc:docMk/>
            <pc:sldMk cId="141380666" sldId="2144867998"/>
            <ac:cxnSpMk id="40" creationId="{2BC3C48A-ACEC-4B4C-B801-D27EBD2FCB5E}"/>
          </ac:cxnSpMkLst>
        </pc:cxnChg>
      </pc:sldChg>
      <pc:sldChg chg="addSp modSp mod">
        <pc:chgData name="Dan Dures" userId="a4d20157-df88-481d-80b8-beb62bbedd3b" providerId="ADAL" clId="{ADC9400D-0E90-4899-8C79-4DF9B985689A}" dt="2022-09-12T12:53:32.550" v="1012" actId="1076"/>
        <pc:sldMkLst>
          <pc:docMk/>
          <pc:sldMk cId="8929183" sldId="2144868001"/>
        </pc:sldMkLst>
        <pc:spChg chg="add mod">
          <ac:chgData name="Dan Dures" userId="a4d20157-df88-481d-80b8-beb62bbedd3b" providerId="ADAL" clId="{ADC9400D-0E90-4899-8C79-4DF9B985689A}" dt="2022-09-12T12:53:32.550" v="1012" actId="1076"/>
          <ac:spMkLst>
            <pc:docMk/>
            <pc:sldMk cId="8929183" sldId="2144868001"/>
            <ac:spMk id="19" creationId="{5869ED47-1DAB-CFE2-6A26-39DFBDF944CC}"/>
          </ac:spMkLst>
        </pc:spChg>
        <pc:spChg chg="mod">
          <ac:chgData name="Dan Dures" userId="a4d20157-df88-481d-80b8-beb62bbedd3b" providerId="ADAL" clId="{ADC9400D-0E90-4899-8C79-4DF9B985689A}" dt="2022-09-12T12:52:32.483" v="961" actId="1035"/>
          <ac:spMkLst>
            <pc:docMk/>
            <pc:sldMk cId="8929183" sldId="2144868001"/>
            <ac:spMk id="22" creationId="{B1B3D176-4FA6-4D1C-802A-1E95DDCD4A51}"/>
          </ac:spMkLst>
        </pc:spChg>
        <pc:spChg chg="mod">
          <ac:chgData name="Dan Dures" userId="a4d20157-df88-481d-80b8-beb62bbedd3b" providerId="ADAL" clId="{ADC9400D-0E90-4899-8C79-4DF9B985689A}" dt="2022-09-12T12:52:15.080" v="910" actId="1076"/>
          <ac:spMkLst>
            <pc:docMk/>
            <pc:sldMk cId="8929183" sldId="2144868001"/>
            <ac:spMk id="34" creationId="{B05990CC-4E12-43B5-9BC0-F46994C0023D}"/>
          </ac:spMkLst>
        </pc:spChg>
        <pc:spChg chg="mod">
          <ac:chgData name="Dan Dures" userId="a4d20157-df88-481d-80b8-beb62bbedd3b" providerId="ADAL" clId="{ADC9400D-0E90-4899-8C79-4DF9B985689A}" dt="2022-09-12T12:52:15.080" v="910" actId="1076"/>
          <ac:spMkLst>
            <pc:docMk/>
            <pc:sldMk cId="8929183" sldId="2144868001"/>
            <ac:spMk id="35" creationId="{2E41AE4C-B937-4D9A-9B43-C723C53BFBFA}"/>
          </ac:spMkLst>
        </pc:spChg>
        <pc:spChg chg="mod">
          <ac:chgData name="Dan Dures" userId="a4d20157-df88-481d-80b8-beb62bbedd3b" providerId="ADAL" clId="{ADC9400D-0E90-4899-8C79-4DF9B985689A}" dt="2022-09-12T12:52:26.788" v="944" actId="1038"/>
          <ac:spMkLst>
            <pc:docMk/>
            <pc:sldMk cId="8929183" sldId="2144868001"/>
            <ac:spMk id="36" creationId="{B542F9F2-B609-490F-8712-6DAD535F6089}"/>
          </ac:spMkLst>
        </pc:spChg>
        <pc:spChg chg="mod">
          <ac:chgData name="Dan Dures" userId="a4d20157-df88-481d-80b8-beb62bbedd3b" providerId="ADAL" clId="{ADC9400D-0E90-4899-8C79-4DF9B985689A}" dt="2022-09-12T12:52:26.788" v="944" actId="1038"/>
          <ac:spMkLst>
            <pc:docMk/>
            <pc:sldMk cId="8929183" sldId="2144868001"/>
            <ac:spMk id="37" creationId="{9FCBF103-CD7D-431F-BD2E-48178FD0D659}"/>
          </ac:spMkLst>
        </pc:spChg>
        <pc:spChg chg="mod">
          <ac:chgData name="Dan Dures" userId="a4d20157-df88-481d-80b8-beb62bbedd3b" providerId="ADAL" clId="{ADC9400D-0E90-4899-8C79-4DF9B985689A}" dt="2022-09-12T12:52:37.451" v="975" actId="1035"/>
          <ac:spMkLst>
            <pc:docMk/>
            <pc:sldMk cId="8929183" sldId="2144868001"/>
            <ac:spMk id="38" creationId="{CD8EADAF-0D44-4274-8771-917DD657292D}"/>
          </ac:spMkLst>
        </pc:spChg>
        <pc:spChg chg="mod">
          <ac:chgData name="Dan Dures" userId="a4d20157-df88-481d-80b8-beb62bbedd3b" providerId="ADAL" clId="{ADC9400D-0E90-4899-8C79-4DF9B985689A}" dt="2022-09-12T12:52:19.798" v="911" actId="1076"/>
          <ac:spMkLst>
            <pc:docMk/>
            <pc:sldMk cId="8929183" sldId="2144868001"/>
            <ac:spMk id="41" creationId="{373F72DE-8F89-4CE4-BDBF-EAD4384C5562}"/>
          </ac:spMkLst>
        </pc:spChg>
        <pc:picChg chg="mod">
          <ac:chgData name="Dan Dures" userId="a4d20157-df88-481d-80b8-beb62bbedd3b" providerId="ADAL" clId="{ADC9400D-0E90-4899-8C79-4DF9B985689A}" dt="2022-09-12T12:52:34.087" v="968" actId="1035"/>
          <ac:picMkLst>
            <pc:docMk/>
            <pc:sldMk cId="8929183" sldId="2144868001"/>
            <ac:picMk id="33" creationId="{1E7658F5-521A-40C5-8D8C-BFCB749E12D3}"/>
          </ac:picMkLst>
        </pc:picChg>
      </pc:sldChg>
      <pc:sldChg chg="addSp modSp mod">
        <pc:chgData name="Dan Dures" userId="a4d20157-df88-481d-80b8-beb62bbedd3b" providerId="ADAL" clId="{ADC9400D-0E90-4899-8C79-4DF9B985689A}" dt="2022-09-12T12:53:55.440" v="1021" actId="404"/>
        <pc:sldMkLst>
          <pc:docMk/>
          <pc:sldMk cId="1395413193" sldId="2144868002"/>
        </pc:sldMkLst>
        <pc:spChg chg="mod">
          <ac:chgData name="Dan Dures" userId="a4d20157-df88-481d-80b8-beb62bbedd3b" providerId="ADAL" clId="{ADC9400D-0E90-4899-8C79-4DF9B985689A}" dt="2022-09-12T12:53:46.013" v="1016" actId="1076"/>
          <ac:spMkLst>
            <pc:docMk/>
            <pc:sldMk cId="1395413193" sldId="2144868002"/>
            <ac:spMk id="13" creationId="{A37DF516-A67C-4116-BCD1-FEEFB17E6608}"/>
          </ac:spMkLst>
        </pc:spChg>
        <pc:spChg chg="mod">
          <ac:chgData name="Dan Dures" userId="a4d20157-df88-481d-80b8-beb62bbedd3b" providerId="ADAL" clId="{ADC9400D-0E90-4899-8C79-4DF9B985689A}" dt="2022-09-12T12:53:46.013" v="1016" actId="1076"/>
          <ac:spMkLst>
            <pc:docMk/>
            <pc:sldMk cId="1395413193" sldId="2144868002"/>
            <ac:spMk id="14" creationId="{2CDB1CE2-EE8B-4A32-9B08-F5835E640C54}"/>
          </ac:spMkLst>
        </pc:spChg>
        <pc:spChg chg="add mod">
          <ac:chgData name="Dan Dures" userId="a4d20157-df88-481d-80b8-beb62bbedd3b" providerId="ADAL" clId="{ADC9400D-0E90-4899-8C79-4DF9B985689A}" dt="2022-09-12T12:53:55.440" v="1021" actId="404"/>
          <ac:spMkLst>
            <pc:docMk/>
            <pc:sldMk cId="1395413193" sldId="2144868002"/>
            <ac:spMk id="16" creationId="{1F1A48AB-67B8-7673-5EBA-3CE5B479482B}"/>
          </ac:spMkLst>
        </pc:spChg>
        <pc:picChg chg="ord">
          <ac:chgData name="Dan Dures" userId="a4d20157-df88-481d-80b8-beb62bbedd3b" providerId="ADAL" clId="{ADC9400D-0E90-4899-8C79-4DF9B985689A}" dt="2022-09-12T12:53:50.446" v="1017" actId="167"/>
          <ac:picMkLst>
            <pc:docMk/>
            <pc:sldMk cId="1395413193" sldId="2144868002"/>
            <ac:picMk id="3" creationId="{A5F5B53B-274F-4BF6-BC66-66D4A06B0129}"/>
          </ac:picMkLst>
        </pc:picChg>
        <pc:picChg chg="mod">
          <ac:chgData name="Dan Dures" userId="a4d20157-df88-481d-80b8-beb62bbedd3b" providerId="ADAL" clId="{ADC9400D-0E90-4899-8C79-4DF9B985689A}" dt="2022-09-12T12:53:46.013" v="1016" actId="1076"/>
          <ac:picMkLst>
            <pc:docMk/>
            <pc:sldMk cId="1395413193" sldId="2144868002"/>
            <ac:picMk id="5" creationId="{2DF8A54A-856D-4670-B0F7-D890B623E183}"/>
          </ac:picMkLst>
        </pc:picChg>
        <pc:picChg chg="mod">
          <ac:chgData name="Dan Dures" userId="a4d20157-df88-481d-80b8-beb62bbedd3b" providerId="ADAL" clId="{ADC9400D-0E90-4899-8C79-4DF9B985689A}" dt="2022-09-12T12:53:46.013" v="1016" actId="1076"/>
          <ac:picMkLst>
            <pc:docMk/>
            <pc:sldMk cId="1395413193" sldId="2144868002"/>
            <ac:picMk id="6" creationId="{B9DB8945-6869-4996-98E1-F598D6A45EC1}"/>
          </ac:picMkLst>
        </pc:picChg>
        <pc:cxnChg chg="mod">
          <ac:chgData name="Dan Dures" userId="a4d20157-df88-481d-80b8-beb62bbedd3b" providerId="ADAL" clId="{ADC9400D-0E90-4899-8C79-4DF9B985689A}" dt="2022-09-12T12:53:46.013" v="1016" actId="1076"/>
          <ac:cxnSpMkLst>
            <pc:docMk/>
            <pc:sldMk cId="1395413193" sldId="2144868002"/>
            <ac:cxnSpMk id="15" creationId="{1B0EFE85-A2EF-444E-A7F9-A7F50F7CDA1E}"/>
          </ac:cxnSpMkLst>
        </pc:cxnChg>
      </pc:sldChg>
      <pc:sldChg chg="addSp modSp mod">
        <pc:chgData name="Dan Dures" userId="a4d20157-df88-481d-80b8-beb62bbedd3b" providerId="ADAL" clId="{ADC9400D-0E90-4899-8C79-4DF9B985689A}" dt="2022-09-12T12:53:21.135" v="1006" actId="1076"/>
        <pc:sldMkLst>
          <pc:docMk/>
          <pc:sldMk cId="2488364261" sldId="2144868003"/>
        </pc:sldMkLst>
        <pc:spChg chg="mod">
          <ac:chgData name="Dan Dures" userId="a4d20157-df88-481d-80b8-beb62bbedd3b" providerId="ADAL" clId="{ADC9400D-0E90-4899-8C79-4DF9B985689A}" dt="2022-09-12T12:53:03.595" v="1000" actId="1036"/>
          <ac:spMkLst>
            <pc:docMk/>
            <pc:sldMk cId="2488364261" sldId="2144868003"/>
            <ac:spMk id="11" creationId="{800B018E-11CC-49CD-B3B6-098E264166E7}"/>
          </ac:spMkLst>
        </pc:spChg>
        <pc:spChg chg="add mod">
          <ac:chgData name="Dan Dures" userId="a4d20157-df88-481d-80b8-beb62bbedd3b" providerId="ADAL" clId="{ADC9400D-0E90-4899-8C79-4DF9B985689A}" dt="2022-09-12T12:53:21.135" v="1006" actId="1076"/>
          <ac:spMkLst>
            <pc:docMk/>
            <pc:sldMk cId="2488364261" sldId="2144868003"/>
            <ac:spMk id="18" creationId="{A7687630-6CFF-3F04-B695-A81369DF610A}"/>
          </ac:spMkLst>
        </pc:spChg>
        <pc:picChg chg="mod modCrop">
          <ac:chgData name="Dan Dures" userId="a4d20157-df88-481d-80b8-beb62bbedd3b" providerId="ADAL" clId="{ADC9400D-0E90-4899-8C79-4DF9B985689A}" dt="2022-09-12T12:53:00.446" v="998" actId="1076"/>
          <ac:picMkLst>
            <pc:docMk/>
            <pc:sldMk cId="2488364261" sldId="2144868003"/>
            <ac:picMk id="25" creationId="{7219FBB1-B079-489B-A5A0-C7B7AED33E9E}"/>
          </ac:picMkLst>
        </pc:picChg>
      </pc:sldChg>
      <pc:sldChg chg="addSp modSp mod">
        <pc:chgData name="Dan Dures" userId="a4d20157-df88-481d-80b8-beb62bbedd3b" providerId="ADAL" clId="{ADC9400D-0E90-4899-8C79-4DF9B985689A}" dt="2022-09-12T12:54:03.095" v="1023"/>
        <pc:sldMkLst>
          <pc:docMk/>
          <pc:sldMk cId="3304634189" sldId="2144868004"/>
        </pc:sldMkLst>
        <pc:spChg chg="add mod">
          <ac:chgData name="Dan Dures" userId="a4d20157-df88-481d-80b8-beb62bbedd3b" providerId="ADAL" clId="{ADC9400D-0E90-4899-8C79-4DF9B985689A}" dt="2022-09-12T12:54:03.095" v="1023"/>
          <ac:spMkLst>
            <pc:docMk/>
            <pc:sldMk cId="3304634189" sldId="2144868004"/>
            <ac:spMk id="8" creationId="{E2C2B946-E142-70D7-F112-3EA461845355}"/>
          </ac:spMkLst>
        </pc:spChg>
        <pc:picChg chg="mod modCrop">
          <ac:chgData name="Dan Dures" userId="a4d20157-df88-481d-80b8-beb62bbedd3b" providerId="ADAL" clId="{ADC9400D-0E90-4899-8C79-4DF9B985689A}" dt="2022-09-12T12:54:02.247" v="1022" actId="732"/>
          <ac:picMkLst>
            <pc:docMk/>
            <pc:sldMk cId="3304634189" sldId="2144868004"/>
            <ac:picMk id="7" creationId="{8FCCF1F6-DD19-4CC7-AA30-48F8C8977F0A}"/>
          </ac:picMkLst>
        </pc:picChg>
      </pc:sldChg>
      <pc:sldChg chg="addSp modSp mod">
        <pc:chgData name="Dan Dures" userId="a4d20157-df88-481d-80b8-beb62bbedd3b" providerId="ADAL" clId="{ADC9400D-0E90-4899-8C79-4DF9B985689A}" dt="2022-09-12T12:55:42.765" v="1047" actId="166"/>
        <pc:sldMkLst>
          <pc:docMk/>
          <pc:sldMk cId="436471947" sldId="2144868006"/>
        </pc:sldMkLst>
        <pc:spChg chg="ord">
          <ac:chgData name="Dan Dures" userId="a4d20157-df88-481d-80b8-beb62bbedd3b" providerId="ADAL" clId="{ADC9400D-0E90-4899-8C79-4DF9B985689A}" dt="2022-09-12T12:55:42.765" v="1047" actId="166"/>
          <ac:spMkLst>
            <pc:docMk/>
            <pc:sldMk cId="436471947" sldId="2144868006"/>
            <ac:spMk id="4" creationId="{36215EE6-F924-43EC-9468-627283D3EA29}"/>
          </ac:spMkLst>
        </pc:spChg>
        <pc:spChg chg="mod">
          <ac:chgData name="Dan Dures" userId="a4d20157-df88-481d-80b8-beb62bbedd3b" providerId="ADAL" clId="{ADC9400D-0E90-4899-8C79-4DF9B985689A}" dt="2022-09-12T12:54:32.345" v="1031" actId="1076"/>
          <ac:spMkLst>
            <pc:docMk/>
            <pc:sldMk cId="436471947" sldId="2144868006"/>
            <ac:spMk id="15" creationId="{DFE09CE7-AC0B-4319-8870-464D67FD8396}"/>
          </ac:spMkLst>
        </pc:spChg>
        <pc:spChg chg="mod">
          <ac:chgData name="Dan Dures" userId="a4d20157-df88-481d-80b8-beb62bbedd3b" providerId="ADAL" clId="{ADC9400D-0E90-4899-8C79-4DF9B985689A}" dt="2022-09-12T12:54:32.345" v="1031" actId="1076"/>
          <ac:spMkLst>
            <pc:docMk/>
            <pc:sldMk cId="436471947" sldId="2144868006"/>
            <ac:spMk id="16" creationId="{AD994865-16F2-4895-A8EF-110920AFE222}"/>
          </ac:spMkLst>
        </pc:spChg>
        <pc:spChg chg="mod">
          <ac:chgData name="Dan Dures" userId="a4d20157-df88-481d-80b8-beb62bbedd3b" providerId="ADAL" clId="{ADC9400D-0E90-4899-8C79-4DF9B985689A}" dt="2022-09-12T12:54:32.345" v="1031" actId="1076"/>
          <ac:spMkLst>
            <pc:docMk/>
            <pc:sldMk cId="436471947" sldId="2144868006"/>
            <ac:spMk id="17" creationId="{3B150A31-F586-4AB9-BB16-2984F89AB4E3}"/>
          </ac:spMkLst>
        </pc:spChg>
        <pc:spChg chg="mod">
          <ac:chgData name="Dan Dures" userId="a4d20157-df88-481d-80b8-beb62bbedd3b" providerId="ADAL" clId="{ADC9400D-0E90-4899-8C79-4DF9B985689A}" dt="2022-09-12T12:54:32.345" v="1031" actId="1076"/>
          <ac:spMkLst>
            <pc:docMk/>
            <pc:sldMk cId="436471947" sldId="2144868006"/>
            <ac:spMk id="18" creationId="{7230E744-E10F-476C-84F2-8BE9183BE184}"/>
          </ac:spMkLst>
        </pc:spChg>
        <pc:spChg chg="mod">
          <ac:chgData name="Dan Dures" userId="a4d20157-df88-481d-80b8-beb62bbedd3b" providerId="ADAL" clId="{ADC9400D-0E90-4899-8C79-4DF9B985689A}" dt="2022-09-12T12:54:32.345" v="1031" actId="1076"/>
          <ac:spMkLst>
            <pc:docMk/>
            <pc:sldMk cId="436471947" sldId="2144868006"/>
            <ac:spMk id="19" creationId="{9708A9FD-CCC8-47C2-A815-C33028850973}"/>
          </ac:spMkLst>
        </pc:spChg>
        <pc:spChg chg="mod">
          <ac:chgData name="Dan Dures" userId="a4d20157-df88-481d-80b8-beb62bbedd3b" providerId="ADAL" clId="{ADC9400D-0E90-4899-8C79-4DF9B985689A}" dt="2022-09-12T12:54:52.318" v="1034" actId="1076"/>
          <ac:spMkLst>
            <pc:docMk/>
            <pc:sldMk cId="436471947" sldId="2144868006"/>
            <ac:spMk id="29" creationId="{6007BA10-C25B-4F56-BA25-17EC07057E25}"/>
          </ac:spMkLst>
        </pc:spChg>
        <pc:spChg chg="mod">
          <ac:chgData name="Dan Dures" userId="a4d20157-df88-481d-80b8-beb62bbedd3b" providerId="ADAL" clId="{ADC9400D-0E90-4899-8C79-4DF9B985689A}" dt="2022-09-12T12:54:32.345" v="1031" actId="1076"/>
          <ac:spMkLst>
            <pc:docMk/>
            <pc:sldMk cId="436471947" sldId="2144868006"/>
            <ac:spMk id="30" creationId="{4845D295-A35D-498E-ADF6-337CA6FFC89B}"/>
          </ac:spMkLst>
        </pc:spChg>
        <pc:spChg chg="mod">
          <ac:chgData name="Dan Dures" userId="a4d20157-df88-481d-80b8-beb62bbedd3b" providerId="ADAL" clId="{ADC9400D-0E90-4899-8C79-4DF9B985689A}" dt="2022-09-12T12:54:32.345" v="1031" actId="1076"/>
          <ac:spMkLst>
            <pc:docMk/>
            <pc:sldMk cId="436471947" sldId="2144868006"/>
            <ac:spMk id="31" creationId="{CE8C48C5-DC1C-4ACC-9534-3BE7BAC7DCD4}"/>
          </ac:spMkLst>
        </pc:spChg>
        <pc:spChg chg="mod">
          <ac:chgData name="Dan Dures" userId="a4d20157-df88-481d-80b8-beb62bbedd3b" providerId="ADAL" clId="{ADC9400D-0E90-4899-8C79-4DF9B985689A}" dt="2022-09-12T12:54:32.345" v="1031" actId="1076"/>
          <ac:spMkLst>
            <pc:docMk/>
            <pc:sldMk cId="436471947" sldId="2144868006"/>
            <ac:spMk id="32" creationId="{388A2E77-E461-4A3F-84BA-EE6092F633A8}"/>
          </ac:spMkLst>
        </pc:spChg>
        <pc:spChg chg="mod">
          <ac:chgData name="Dan Dures" userId="a4d20157-df88-481d-80b8-beb62bbedd3b" providerId="ADAL" clId="{ADC9400D-0E90-4899-8C79-4DF9B985689A}" dt="2022-09-12T12:54:32.345" v="1031" actId="1076"/>
          <ac:spMkLst>
            <pc:docMk/>
            <pc:sldMk cId="436471947" sldId="2144868006"/>
            <ac:spMk id="33" creationId="{7F9BDA94-9E65-4D8E-BCBA-D1D76BB9D814}"/>
          </ac:spMkLst>
        </pc:spChg>
        <pc:spChg chg="mod">
          <ac:chgData name="Dan Dures" userId="a4d20157-df88-481d-80b8-beb62bbedd3b" providerId="ADAL" clId="{ADC9400D-0E90-4899-8C79-4DF9B985689A}" dt="2022-09-12T12:54:45.806" v="1033" actId="1076"/>
          <ac:spMkLst>
            <pc:docMk/>
            <pc:sldMk cId="436471947" sldId="2144868006"/>
            <ac:spMk id="34" creationId="{DCBDC1F9-BA27-4C0C-8130-66BC76A0118B}"/>
          </ac:spMkLst>
        </pc:spChg>
        <pc:spChg chg="add mod">
          <ac:chgData name="Dan Dures" userId="a4d20157-df88-481d-80b8-beb62bbedd3b" providerId="ADAL" clId="{ADC9400D-0E90-4899-8C79-4DF9B985689A}" dt="2022-09-12T12:54:23.826" v="1028" actId="571"/>
          <ac:spMkLst>
            <pc:docMk/>
            <pc:sldMk cId="436471947" sldId="2144868006"/>
            <ac:spMk id="37" creationId="{4BB3B43B-E355-0BA0-A45D-AB1BD8D87B4E}"/>
          </ac:spMkLst>
        </pc:spChg>
        <pc:spChg chg="add mod">
          <ac:chgData name="Dan Dures" userId="a4d20157-df88-481d-80b8-beb62bbedd3b" providerId="ADAL" clId="{ADC9400D-0E90-4899-8C79-4DF9B985689A}" dt="2022-09-12T12:54:23.826" v="1028" actId="571"/>
          <ac:spMkLst>
            <pc:docMk/>
            <pc:sldMk cId="436471947" sldId="2144868006"/>
            <ac:spMk id="38" creationId="{62A5E74F-6BA1-7204-5F64-A49B2938F1A1}"/>
          </ac:spMkLst>
        </pc:spChg>
        <pc:spChg chg="add mod">
          <ac:chgData name="Dan Dures" userId="a4d20157-df88-481d-80b8-beb62bbedd3b" providerId="ADAL" clId="{ADC9400D-0E90-4899-8C79-4DF9B985689A}" dt="2022-09-12T12:54:23.826" v="1028" actId="571"/>
          <ac:spMkLst>
            <pc:docMk/>
            <pc:sldMk cId="436471947" sldId="2144868006"/>
            <ac:spMk id="39" creationId="{E7503643-1036-8331-8DBB-99F667FAFE65}"/>
          </ac:spMkLst>
        </pc:spChg>
        <pc:spChg chg="mod">
          <ac:chgData name="Dan Dures" userId="a4d20157-df88-481d-80b8-beb62bbedd3b" providerId="ADAL" clId="{ADC9400D-0E90-4899-8C79-4DF9B985689A}" dt="2022-09-12T12:54:40.502" v="1032" actId="1076"/>
          <ac:spMkLst>
            <pc:docMk/>
            <pc:sldMk cId="436471947" sldId="2144868006"/>
            <ac:spMk id="44" creationId="{6CCECB91-DD01-46ED-B89B-D8E7A4E5AE7B}"/>
          </ac:spMkLst>
        </pc:spChg>
        <pc:spChg chg="mod">
          <ac:chgData name="Dan Dures" userId="a4d20157-df88-481d-80b8-beb62bbedd3b" providerId="ADAL" clId="{ADC9400D-0E90-4899-8C79-4DF9B985689A}" dt="2022-09-12T12:54:40.502" v="1032" actId="1076"/>
          <ac:spMkLst>
            <pc:docMk/>
            <pc:sldMk cId="436471947" sldId="2144868006"/>
            <ac:spMk id="45" creationId="{0CFD6D5E-7DB0-4009-A541-A196D3B03D83}"/>
          </ac:spMkLst>
        </pc:spChg>
        <pc:spChg chg="mod">
          <ac:chgData name="Dan Dures" userId="a4d20157-df88-481d-80b8-beb62bbedd3b" providerId="ADAL" clId="{ADC9400D-0E90-4899-8C79-4DF9B985689A}" dt="2022-09-12T12:54:40.502" v="1032" actId="1076"/>
          <ac:spMkLst>
            <pc:docMk/>
            <pc:sldMk cId="436471947" sldId="2144868006"/>
            <ac:spMk id="46" creationId="{04DD907A-FA71-4E7E-AFE8-77FD6C6807B7}"/>
          </ac:spMkLst>
        </pc:spChg>
        <pc:spChg chg="mod">
          <ac:chgData name="Dan Dures" userId="a4d20157-df88-481d-80b8-beb62bbedd3b" providerId="ADAL" clId="{ADC9400D-0E90-4899-8C79-4DF9B985689A}" dt="2022-09-12T12:54:40.502" v="1032" actId="1076"/>
          <ac:spMkLst>
            <pc:docMk/>
            <pc:sldMk cId="436471947" sldId="2144868006"/>
            <ac:spMk id="47" creationId="{E38387C6-46F0-402F-8912-8BF8EC749005}"/>
          </ac:spMkLst>
        </pc:spChg>
        <pc:spChg chg="mod">
          <ac:chgData name="Dan Dures" userId="a4d20157-df88-481d-80b8-beb62bbedd3b" providerId="ADAL" clId="{ADC9400D-0E90-4899-8C79-4DF9B985689A}" dt="2022-09-12T12:54:40.502" v="1032" actId="1076"/>
          <ac:spMkLst>
            <pc:docMk/>
            <pc:sldMk cId="436471947" sldId="2144868006"/>
            <ac:spMk id="48" creationId="{114CAFF7-2DEB-45D7-A1A0-41B757D2DB13}"/>
          </ac:spMkLst>
        </pc:spChg>
        <pc:spChg chg="add mod">
          <ac:chgData name="Dan Dures" userId="a4d20157-df88-481d-80b8-beb62bbedd3b" providerId="ADAL" clId="{ADC9400D-0E90-4899-8C79-4DF9B985689A}" dt="2022-09-12T12:54:23.826" v="1028" actId="571"/>
          <ac:spMkLst>
            <pc:docMk/>
            <pc:sldMk cId="436471947" sldId="2144868006"/>
            <ac:spMk id="50" creationId="{1093D91C-37D2-9B41-DF86-090C84DF43A9}"/>
          </ac:spMkLst>
        </pc:spChg>
        <pc:spChg chg="add mod">
          <ac:chgData name="Dan Dures" userId="a4d20157-df88-481d-80b8-beb62bbedd3b" providerId="ADAL" clId="{ADC9400D-0E90-4899-8C79-4DF9B985689A}" dt="2022-09-12T12:54:23.826" v="1028" actId="571"/>
          <ac:spMkLst>
            <pc:docMk/>
            <pc:sldMk cId="436471947" sldId="2144868006"/>
            <ac:spMk id="52" creationId="{603D1F21-65F8-DE36-2DB1-560DEFEFCC4C}"/>
          </ac:spMkLst>
        </pc:spChg>
        <pc:spChg chg="add mod">
          <ac:chgData name="Dan Dures" userId="a4d20157-df88-481d-80b8-beb62bbedd3b" providerId="ADAL" clId="{ADC9400D-0E90-4899-8C79-4DF9B985689A}" dt="2022-09-12T12:54:23.826" v="1028" actId="571"/>
          <ac:spMkLst>
            <pc:docMk/>
            <pc:sldMk cId="436471947" sldId="2144868006"/>
            <ac:spMk id="53" creationId="{9446CFB5-F791-C4AC-ADCD-88C14F814EC5}"/>
          </ac:spMkLst>
        </pc:spChg>
        <pc:spChg chg="add mod">
          <ac:chgData name="Dan Dures" userId="a4d20157-df88-481d-80b8-beb62bbedd3b" providerId="ADAL" clId="{ADC9400D-0E90-4899-8C79-4DF9B985689A}" dt="2022-09-12T12:54:23.826" v="1028" actId="571"/>
          <ac:spMkLst>
            <pc:docMk/>
            <pc:sldMk cId="436471947" sldId="2144868006"/>
            <ac:spMk id="54" creationId="{D4D2F805-D7FE-A06A-BDDD-B31294AA1CC5}"/>
          </ac:spMkLst>
        </pc:spChg>
        <pc:spChg chg="add mod">
          <ac:chgData name="Dan Dures" userId="a4d20157-df88-481d-80b8-beb62bbedd3b" providerId="ADAL" clId="{ADC9400D-0E90-4899-8C79-4DF9B985689A}" dt="2022-09-12T12:54:23.826" v="1028" actId="571"/>
          <ac:spMkLst>
            <pc:docMk/>
            <pc:sldMk cId="436471947" sldId="2144868006"/>
            <ac:spMk id="55" creationId="{523FF31B-EF99-CB8D-89D6-530D630645F3}"/>
          </ac:spMkLst>
        </pc:spChg>
        <pc:spChg chg="add mod">
          <ac:chgData name="Dan Dures" userId="a4d20157-df88-481d-80b8-beb62bbedd3b" providerId="ADAL" clId="{ADC9400D-0E90-4899-8C79-4DF9B985689A}" dt="2022-09-12T12:54:23.826" v="1028" actId="571"/>
          <ac:spMkLst>
            <pc:docMk/>
            <pc:sldMk cId="436471947" sldId="2144868006"/>
            <ac:spMk id="57" creationId="{582CFD2B-E58B-C67D-F9D2-B6EBB7B2CBF9}"/>
          </ac:spMkLst>
        </pc:spChg>
        <pc:spChg chg="add mod">
          <ac:chgData name="Dan Dures" userId="a4d20157-df88-481d-80b8-beb62bbedd3b" providerId="ADAL" clId="{ADC9400D-0E90-4899-8C79-4DF9B985689A}" dt="2022-09-12T12:55:00.680" v="1037" actId="14100"/>
          <ac:spMkLst>
            <pc:docMk/>
            <pc:sldMk cId="436471947" sldId="2144868006"/>
            <ac:spMk id="58" creationId="{16D5EDF3-ABA8-3FB9-EE4D-3DEDBF2ABCB2}"/>
          </ac:spMkLst>
        </pc:spChg>
        <pc:picChg chg="mod">
          <ac:chgData name="Dan Dures" userId="a4d20157-df88-481d-80b8-beb62bbedd3b" providerId="ADAL" clId="{ADC9400D-0E90-4899-8C79-4DF9B985689A}" dt="2022-09-12T12:54:32.345" v="1031" actId="1076"/>
          <ac:picMkLst>
            <pc:docMk/>
            <pc:sldMk cId="436471947" sldId="2144868006"/>
            <ac:picMk id="3" creationId="{79806B6B-0C87-4092-9411-EE0E64FCF13D}"/>
          </ac:picMkLst>
        </pc:picChg>
        <pc:picChg chg="mod">
          <ac:chgData name="Dan Dures" userId="a4d20157-df88-481d-80b8-beb62bbedd3b" providerId="ADAL" clId="{ADC9400D-0E90-4899-8C79-4DF9B985689A}" dt="2022-09-12T12:54:32.345" v="1031" actId="1076"/>
          <ac:picMkLst>
            <pc:docMk/>
            <pc:sldMk cId="436471947" sldId="2144868006"/>
            <ac:picMk id="7" creationId="{75BB5860-9D0F-41E6-8FFD-619D1A223289}"/>
          </ac:picMkLst>
        </pc:picChg>
        <pc:picChg chg="mod">
          <ac:chgData name="Dan Dures" userId="a4d20157-df88-481d-80b8-beb62bbedd3b" providerId="ADAL" clId="{ADC9400D-0E90-4899-8C79-4DF9B985689A}" dt="2022-09-12T12:54:32.345" v="1031" actId="1076"/>
          <ac:picMkLst>
            <pc:docMk/>
            <pc:sldMk cId="436471947" sldId="2144868006"/>
            <ac:picMk id="8" creationId="{E9D04D8F-4BAB-4CB7-8437-41DE67C5B5D5}"/>
          </ac:picMkLst>
        </pc:picChg>
        <pc:picChg chg="mod">
          <ac:chgData name="Dan Dures" userId="a4d20157-df88-481d-80b8-beb62bbedd3b" providerId="ADAL" clId="{ADC9400D-0E90-4899-8C79-4DF9B985689A}" dt="2022-09-12T12:54:32.345" v="1031" actId="1076"/>
          <ac:picMkLst>
            <pc:docMk/>
            <pc:sldMk cId="436471947" sldId="2144868006"/>
            <ac:picMk id="10" creationId="{3D56BEAE-8760-486C-9C4F-355BB59EB308}"/>
          </ac:picMkLst>
        </pc:picChg>
        <pc:picChg chg="mod">
          <ac:chgData name="Dan Dures" userId="a4d20157-df88-481d-80b8-beb62bbedd3b" providerId="ADAL" clId="{ADC9400D-0E90-4899-8C79-4DF9B985689A}" dt="2022-09-12T12:54:32.345" v="1031" actId="1076"/>
          <ac:picMkLst>
            <pc:docMk/>
            <pc:sldMk cId="436471947" sldId="2144868006"/>
            <ac:picMk id="26" creationId="{5823E265-65DC-46C4-883D-D782C078DB13}"/>
          </ac:picMkLst>
        </pc:picChg>
        <pc:picChg chg="mod">
          <ac:chgData name="Dan Dures" userId="a4d20157-df88-481d-80b8-beb62bbedd3b" providerId="ADAL" clId="{ADC9400D-0E90-4899-8C79-4DF9B985689A}" dt="2022-09-12T12:54:52.318" v="1034" actId="1076"/>
          <ac:picMkLst>
            <pc:docMk/>
            <pc:sldMk cId="436471947" sldId="2144868006"/>
            <ac:picMk id="28" creationId="{608D2C01-19D4-4EB4-BF5D-9225C05E3309}"/>
          </ac:picMkLst>
        </pc:picChg>
        <pc:picChg chg="add mod">
          <ac:chgData name="Dan Dures" userId="a4d20157-df88-481d-80b8-beb62bbedd3b" providerId="ADAL" clId="{ADC9400D-0E90-4899-8C79-4DF9B985689A}" dt="2022-09-12T12:54:23.826" v="1028" actId="571"/>
          <ac:picMkLst>
            <pc:docMk/>
            <pc:sldMk cId="436471947" sldId="2144868006"/>
            <ac:picMk id="35" creationId="{51475AEE-EADC-2AFF-B312-7C651B2F16A1}"/>
          </ac:picMkLst>
        </pc:picChg>
        <pc:picChg chg="add mod">
          <ac:chgData name="Dan Dures" userId="a4d20157-df88-481d-80b8-beb62bbedd3b" providerId="ADAL" clId="{ADC9400D-0E90-4899-8C79-4DF9B985689A}" dt="2022-09-12T12:54:23.826" v="1028" actId="571"/>
          <ac:picMkLst>
            <pc:docMk/>
            <pc:sldMk cId="436471947" sldId="2144868006"/>
            <ac:picMk id="36" creationId="{A312BF69-0759-948D-A413-72F299FFAFBD}"/>
          </ac:picMkLst>
        </pc:picChg>
        <pc:picChg chg="add mod">
          <ac:chgData name="Dan Dures" userId="a4d20157-df88-481d-80b8-beb62bbedd3b" providerId="ADAL" clId="{ADC9400D-0E90-4899-8C79-4DF9B985689A}" dt="2022-09-12T12:54:23.826" v="1028" actId="571"/>
          <ac:picMkLst>
            <pc:docMk/>
            <pc:sldMk cId="436471947" sldId="2144868006"/>
            <ac:picMk id="51" creationId="{4003DFA7-B23E-E05D-A5C3-5E9DD1E0BB88}"/>
          </ac:picMkLst>
        </pc:picChg>
        <pc:picChg chg="add mod">
          <ac:chgData name="Dan Dures" userId="a4d20157-df88-481d-80b8-beb62bbedd3b" providerId="ADAL" clId="{ADC9400D-0E90-4899-8C79-4DF9B985689A}" dt="2022-09-12T12:54:23.826" v="1028" actId="571"/>
          <ac:picMkLst>
            <pc:docMk/>
            <pc:sldMk cId="436471947" sldId="2144868006"/>
            <ac:picMk id="56" creationId="{24DC319D-D4F1-6285-71D3-F3AB42BFEE32}"/>
          </ac:picMkLst>
        </pc:picChg>
      </pc:sldChg>
      <pc:sldChg chg="addSp delSp modSp mod">
        <pc:chgData name="Dan Dures" userId="a4d20157-df88-481d-80b8-beb62bbedd3b" providerId="ADAL" clId="{ADC9400D-0E90-4899-8C79-4DF9B985689A}" dt="2022-09-12T12:55:16.855" v="1040" actId="1076"/>
        <pc:sldMkLst>
          <pc:docMk/>
          <pc:sldMk cId="2650623197" sldId="2144868007"/>
        </pc:sldMkLst>
        <pc:spChg chg="del">
          <ac:chgData name="Dan Dures" userId="a4d20157-df88-481d-80b8-beb62bbedd3b" providerId="ADAL" clId="{ADC9400D-0E90-4899-8C79-4DF9B985689A}" dt="2022-09-12T12:55:14.279" v="1038" actId="478"/>
          <ac:spMkLst>
            <pc:docMk/>
            <pc:sldMk cId="2650623197" sldId="2144868007"/>
            <ac:spMk id="53" creationId="{82D9AA3F-D4ED-43CB-BB21-4588659CC4F1}"/>
          </ac:spMkLst>
        </pc:spChg>
        <pc:spChg chg="add mod">
          <ac:chgData name="Dan Dures" userId="a4d20157-df88-481d-80b8-beb62bbedd3b" providerId="ADAL" clId="{ADC9400D-0E90-4899-8C79-4DF9B985689A}" dt="2022-09-12T12:55:16.855" v="1040" actId="1076"/>
          <ac:spMkLst>
            <pc:docMk/>
            <pc:sldMk cId="2650623197" sldId="2144868007"/>
            <ac:spMk id="54" creationId="{2BBE2BA0-508C-297C-FF18-2F063F9E4172}"/>
          </ac:spMkLst>
        </pc:spChg>
      </pc:sldChg>
      <pc:sldChg chg="addSp delSp modSp mod">
        <pc:chgData name="Dan Dures" userId="a4d20157-df88-481d-80b8-beb62bbedd3b" providerId="ADAL" clId="{ADC9400D-0E90-4899-8C79-4DF9B985689A}" dt="2022-09-12T12:55:28.649" v="1046"/>
        <pc:sldMkLst>
          <pc:docMk/>
          <pc:sldMk cId="1535519573" sldId="2144868008"/>
        </pc:sldMkLst>
        <pc:spChg chg="add del mod">
          <ac:chgData name="Dan Dures" userId="a4d20157-df88-481d-80b8-beb62bbedd3b" providerId="ADAL" clId="{ADC9400D-0E90-4899-8C79-4DF9B985689A}" dt="2022-09-12T12:55:28.649" v="1046"/>
          <ac:spMkLst>
            <pc:docMk/>
            <pc:sldMk cId="1535519573" sldId="2144868008"/>
            <ac:spMk id="29" creationId="{F5A1D723-7664-F16F-0BC9-36B567BBA5F0}"/>
          </ac:spMkLst>
        </pc:spChg>
        <pc:spChg chg="add del">
          <ac:chgData name="Dan Dures" userId="a4d20157-df88-481d-80b8-beb62bbedd3b" providerId="ADAL" clId="{ADC9400D-0E90-4899-8C79-4DF9B985689A}" dt="2022-09-12T12:55:28.167" v="1045" actId="478"/>
          <ac:spMkLst>
            <pc:docMk/>
            <pc:sldMk cId="1535519573" sldId="2144868008"/>
            <ac:spMk id="65" creationId="{05846635-6CD9-4153-B4F3-E5F7075B1F86}"/>
          </ac:spMkLst>
        </pc:spChg>
      </pc:sldChg>
      <pc:sldChg chg="addSp delSp modSp del mod modClrScheme chgLayout">
        <pc:chgData name="Dan Dures" userId="a4d20157-df88-481d-80b8-beb62bbedd3b" providerId="ADAL" clId="{ADC9400D-0E90-4899-8C79-4DF9B985689A}" dt="2022-09-15T16:48:17.859" v="2867" actId="47"/>
        <pc:sldMkLst>
          <pc:docMk/>
          <pc:sldMk cId="3653472521" sldId="2144868010"/>
        </pc:sldMkLst>
        <pc:spChg chg="mod ord">
          <ac:chgData name="Dan Dures" userId="a4d20157-df88-481d-80b8-beb62bbedd3b" providerId="ADAL" clId="{ADC9400D-0E90-4899-8C79-4DF9B985689A}" dt="2022-09-12T13:50:57.095" v="1256" actId="27636"/>
          <ac:spMkLst>
            <pc:docMk/>
            <pc:sldMk cId="3653472521" sldId="2144868010"/>
            <ac:spMk id="2" creationId="{1F212538-AB0C-4463-91C9-105B0879482D}"/>
          </ac:spMkLst>
        </pc:spChg>
        <pc:spChg chg="add mod">
          <ac:chgData name="Dan Dures" userId="a4d20157-df88-481d-80b8-beb62bbedd3b" providerId="ADAL" clId="{ADC9400D-0E90-4899-8C79-4DF9B985689A}" dt="2022-09-12T13:55:53.084" v="1276" actId="1076"/>
          <ac:spMkLst>
            <pc:docMk/>
            <pc:sldMk cId="3653472521" sldId="2144868010"/>
            <ac:spMk id="7" creationId="{D9819A9F-B19F-58F7-225D-62BBC1BE83D4}"/>
          </ac:spMkLst>
        </pc:spChg>
        <pc:picChg chg="del">
          <ac:chgData name="Dan Dures" userId="a4d20157-df88-481d-80b8-beb62bbedd3b" providerId="ADAL" clId="{ADC9400D-0E90-4899-8C79-4DF9B985689A}" dt="2022-09-12T13:48:33.250" v="1061" actId="478"/>
          <ac:picMkLst>
            <pc:docMk/>
            <pc:sldMk cId="3653472521" sldId="2144868010"/>
            <ac:picMk id="4" creationId="{80D920EA-AE7B-457B-8899-4D4531602DCC}"/>
          </ac:picMkLst>
        </pc:picChg>
        <pc:picChg chg="add mod">
          <ac:chgData name="Dan Dures" userId="a4d20157-df88-481d-80b8-beb62bbedd3b" providerId="ADAL" clId="{ADC9400D-0E90-4899-8C79-4DF9B985689A}" dt="2022-09-13T08:08:03.977" v="2840" actId="1076"/>
          <ac:picMkLst>
            <pc:docMk/>
            <pc:sldMk cId="3653472521" sldId="2144868010"/>
            <ac:picMk id="5" creationId="{126CD639-6DA5-12E4-ACD6-313C89533D3B}"/>
          </ac:picMkLst>
        </pc:picChg>
        <pc:picChg chg="add del mod">
          <ac:chgData name="Dan Dures" userId="a4d20157-df88-481d-80b8-beb62bbedd3b" providerId="ADAL" clId="{ADC9400D-0E90-4899-8C79-4DF9B985689A}" dt="2022-09-15T09:28:20.608" v="2846" actId="478"/>
          <ac:picMkLst>
            <pc:docMk/>
            <pc:sldMk cId="3653472521" sldId="2144868010"/>
            <ac:picMk id="6" creationId="{69A13B93-6AAD-48A7-BD4A-AC2BD896C3E6}"/>
          </ac:picMkLst>
        </pc:picChg>
      </pc:sldChg>
      <pc:sldChg chg="addSp delSp modSp del mod">
        <pc:chgData name="Dan Dures" userId="a4d20157-df88-481d-80b8-beb62bbedd3b" providerId="ADAL" clId="{ADC9400D-0E90-4899-8C79-4DF9B985689A}" dt="2022-09-12T13:55:38.857" v="1272" actId="47"/>
        <pc:sldMkLst>
          <pc:docMk/>
          <pc:sldMk cId="1836011680" sldId="2144868011"/>
        </pc:sldMkLst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2" creationId="{5AB7330E-DEDA-442F-962D-B21D04AF1403}"/>
          </ac:spMkLst>
        </pc:spChg>
        <pc:spChg chg="del">
          <ac:chgData name="Dan Dures" userId="a4d20157-df88-481d-80b8-beb62bbedd3b" providerId="ADAL" clId="{ADC9400D-0E90-4899-8C79-4DF9B985689A}" dt="2022-09-12T13:47:16.492" v="1049" actId="478"/>
          <ac:spMkLst>
            <pc:docMk/>
            <pc:sldMk cId="1836011680" sldId="2144868011"/>
            <ac:spMk id="4" creationId="{0576BD39-E44C-45FC-892A-2E63742A2F55}"/>
          </ac:spMkLst>
        </pc:spChg>
        <pc:spChg chg="add del mod">
          <ac:chgData name="Dan Dures" userId="a4d20157-df88-481d-80b8-beb62bbedd3b" providerId="ADAL" clId="{ADC9400D-0E90-4899-8C79-4DF9B985689A}" dt="2022-09-12T13:47:18.155" v="1050" actId="478"/>
          <ac:spMkLst>
            <pc:docMk/>
            <pc:sldMk cId="1836011680" sldId="2144868011"/>
            <ac:spMk id="5" creationId="{1E3E7521-020D-C044-1CDE-7F9E2C528E1B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8" creationId="{9A4BEA80-00F7-4BF5-862B-CD698BAE7CFD}"/>
          </ac:spMkLst>
        </pc:spChg>
        <pc:spChg chg="add mod">
          <ac:chgData name="Dan Dures" userId="a4d20157-df88-481d-80b8-beb62bbedd3b" providerId="ADAL" clId="{ADC9400D-0E90-4899-8C79-4DF9B985689A}" dt="2022-09-12T13:49:07.676" v="1136" actId="1076"/>
          <ac:spMkLst>
            <pc:docMk/>
            <pc:sldMk cId="1836011680" sldId="2144868011"/>
            <ac:spMk id="10" creationId="{FD09A458-554F-3F6A-C065-20FE293D3B73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11" creationId="{28EA3316-1B0D-4238-B3E2-D3C787A2E78E}"/>
          </ac:spMkLst>
        </pc:spChg>
        <pc:spChg chg="add mod">
          <ac:chgData name="Dan Dures" userId="a4d20157-df88-481d-80b8-beb62bbedd3b" providerId="ADAL" clId="{ADC9400D-0E90-4899-8C79-4DF9B985689A}" dt="2022-09-12T13:50:16.702" v="1254" actId="113"/>
          <ac:spMkLst>
            <pc:docMk/>
            <pc:sldMk cId="1836011680" sldId="2144868011"/>
            <ac:spMk id="12" creationId="{002E0CED-39F7-4342-305A-4BF2EDDC4EB7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16" creationId="{3736533A-B61F-4EC5-AE68-BE36C2878D39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17" creationId="{C8F88188-3BA5-41A3-876C-9A1F652D3026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20" creationId="{07D2D97B-EF46-40DC-B0A2-594F64361437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21" creationId="{4A159BFA-7B0A-4051-B3DD-A22E5F65B206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22" creationId="{3E2D42CC-2C25-4E66-8BD5-5CE719F87CC2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23" creationId="{F5167242-2198-47CD-9E25-E12601980E25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28" creationId="{0E40BA94-7671-4580-B7EF-634C75DF2DBF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29" creationId="{FBFF1F1F-BE98-4874-A9CD-467174BE2CD3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30" creationId="{83FEFF2D-C623-4F0B-94F2-5DBE08542FF2}"/>
          </ac:spMkLst>
        </pc:spChg>
        <pc:spChg chg="del">
          <ac:chgData name="Dan Dures" userId="a4d20157-df88-481d-80b8-beb62bbedd3b" providerId="ADAL" clId="{ADC9400D-0E90-4899-8C79-4DF9B985689A}" dt="2022-09-12T13:47:13.304" v="1048" actId="478"/>
          <ac:spMkLst>
            <pc:docMk/>
            <pc:sldMk cId="1836011680" sldId="2144868011"/>
            <ac:spMk id="33" creationId="{3FD5BC7D-D260-474D-BC19-F83A950EE971}"/>
          </ac:spMkLst>
        </pc:spChg>
        <pc:picChg chg="del">
          <ac:chgData name="Dan Dures" userId="a4d20157-df88-481d-80b8-beb62bbedd3b" providerId="ADAL" clId="{ADC9400D-0E90-4899-8C79-4DF9B985689A}" dt="2022-09-12T13:47:13.304" v="1048" actId="478"/>
          <ac:picMkLst>
            <pc:docMk/>
            <pc:sldMk cId="1836011680" sldId="2144868011"/>
            <ac:picMk id="7" creationId="{F0DF40B7-438B-4C27-9C9D-BBC9208F785B}"/>
          </ac:picMkLst>
        </pc:picChg>
        <pc:picChg chg="add mod">
          <ac:chgData name="Dan Dures" userId="a4d20157-df88-481d-80b8-beb62bbedd3b" providerId="ADAL" clId="{ADC9400D-0E90-4899-8C79-4DF9B985689A}" dt="2022-09-12T13:49:09.422" v="1137" actId="1076"/>
          <ac:picMkLst>
            <pc:docMk/>
            <pc:sldMk cId="1836011680" sldId="2144868011"/>
            <ac:picMk id="9" creationId="{CF828A81-3182-A632-AEF8-A124EAE6E7D2}"/>
          </ac:picMkLst>
        </pc:picChg>
        <pc:picChg chg="del">
          <ac:chgData name="Dan Dures" userId="a4d20157-df88-481d-80b8-beb62bbedd3b" providerId="ADAL" clId="{ADC9400D-0E90-4899-8C79-4DF9B985689A}" dt="2022-09-12T13:47:13.304" v="1048" actId="478"/>
          <ac:picMkLst>
            <pc:docMk/>
            <pc:sldMk cId="1836011680" sldId="2144868011"/>
            <ac:picMk id="15" creationId="{73907E78-9D04-4A3B-BA18-E7977A458A20}"/>
          </ac:picMkLst>
        </pc:picChg>
      </pc:sldChg>
      <pc:sldChg chg="modSp add mod ord">
        <pc:chgData name="Dan Dures" userId="a4d20157-df88-481d-80b8-beb62bbedd3b" providerId="ADAL" clId="{ADC9400D-0E90-4899-8C79-4DF9B985689A}" dt="2022-09-12T19:07:44.994" v="2836"/>
        <pc:sldMkLst>
          <pc:docMk/>
          <pc:sldMk cId="1155180874" sldId="2144868022"/>
        </pc:sldMkLst>
        <pc:spChg chg="mod">
          <ac:chgData name="Dan Dures" userId="a4d20157-df88-481d-80b8-beb62bbedd3b" providerId="ADAL" clId="{ADC9400D-0E90-4899-8C79-4DF9B985689A}" dt="2022-09-12T19:07:44.994" v="2836"/>
          <ac:spMkLst>
            <pc:docMk/>
            <pc:sldMk cId="1155180874" sldId="2144868022"/>
            <ac:spMk id="5" creationId="{D7E80229-97B8-4581-9543-5B66DF0FB40F}"/>
          </ac:spMkLst>
        </pc:spChg>
        <pc:spChg chg="mod">
          <ac:chgData name="Dan Dures" userId="a4d20157-df88-481d-80b8-beb62bbedd3b" providerId="ADAL" clId="{ADC9400D-0E90-4899-8C79-4DF9B985689A}" dt="2022-09-12T15:12:16.183" v="1355" actId="207"/>
          <ac:spMkLst>
            <pc:docMk/>
            <pc:sldMk cId="1155180874" sldId="2144868022"/>
            <ac:spMk id="6" creationId="{77954959-F78F-49E4-AB5A-E6B211164674}"/>
          </ac:spMkLst>
        </pc:spChg>
        <pc:spChg chg="mod">
          <ac:chgData name="Dan Dures" userId="a4d20157-df88-481d-80b8-beb62bbedd3b" providerId="ADAL" clId="{ADC9400D-0E90-4899-8C79-4DF9B985689A}" dt="2022-09-12T15:11:36.578" v="1349" actId="2085"/>
          <ac:spMkLst>
            <pc:docMk/>
            <pc:sldMk cId="1155180874" sldId="2144868022"/>
            <ac:spMk id="11" creationId="{3E3533B5-EB5F-4FF6-8DBC-1EA6306E2CDE}"/>
          </ac:spMkLst>
        </pc:spChg>
        <pc:spChg chg="mod">
          <ac:chgData name="Dan Dures" userId="a4d20157-df88-481d-80b8-beb62bbedd3b" providerId="ADAL" clId="{ADC9400D-0E90-4899-8C79-4DF9B985689A}" dt="2022-09-12T15:11:38.634" v="1350" actId="108"/>
          <ac:spMkLst>
            <pc:docMk/>
            <pc:sldMk cId="1155180874" sldId="2144868022"/>
            <ac:spMk id="12" creationId="{A4E1C16E-3F17-4DB4-ADA7-41B4FA20CC6A}"/>
          </ac:spMkLst>
        </pc:spChg>
        <pc:spChg chg="mod">
          <ac:chgData name="Dan Dures" userId="a4d20157-df88-481d-80b8-beb62bbedd3b" providerId="ADAL" clId="{ADC9400D-0E90-4899-8C79-4DF9B985689A}" dt="2022-09-12T15:11:39.150" v="1351" actId="108"/>
          <ac:spMkLst>
            <pc:docMk/>
            <pc:sldMk cId="1155180874" sldId="2144868022"/>
            <ac:spMk id="13" creationId="{ED947F14-24CD-4B2A-B938-49443DA3370C}"/>
          </ac:spMkLst>
        </pc:spChg>
        <pc:spChg chg="mod">
          <ac:chgData name="Dan Dures" userId="a4d20157-df88-481d-80b8-beb62bbedd3b" providerId="ADAL" clId="{ADC9400D-0E90-4899-8C79-4DF9B985689A}" dt="2022-09-12T15:12:16.183" v="1355" actId="207"/>
          <ac:spMkLst>
            <pc:docMk/>
            <pc:sldMk cId="1155180874" sldId="2144868022"/>
            <ac:spMk id="14" creationId="{FA2FB516-B892-4695-A09B-BA5DC028D231}"/>
          </ac:spMkLst>
        </pc:spChg>
        <pc:spChg chg="mod">
          <ac:chgData name="Dan Dures" userId="a4d20157-df88-481d-80b8-beb62bbedd3b" providerId="ADAL" clId="{ADC9400D-0E90-4899-8C79-4DF9B985689A}" dt="2022-09-12T15:12:16.183" v="1355" actId="207"/>
          <ac:spMkLst>
            <pc:docMk/>
            <pc:sldMk cId="1155180874" sldId="2144868022"/>
            <ac:spMk id="15" creationId="{5C961893-8D05-49FE-823B-9F7A1287B3B6}"/>
          </ac:spMkLst>
        </pc:spChg>
        <pc:spChg chg="mod">
          <ac:chgData name="Dan Dures" userId="a4d20157-df88-481d-80b8-beb62bbedd3b" providerId="ADAL" clId="{ADC9400D-0E90-4899-8C79-4DF9B985689A}" dt="2022-09-12T15:08:12.963" v="1286" actId="108"/>
          <ac:spMkLst>
            <pc:docMk/>
            <pc:sldMk cId="1155180874" sldId="2144868022"/>
            <ac:spMk id="17" creationId="{D9346F58-1C81-440F-9CD2-4D48EDDAC9AE}"/>
          </ac:spMkLst>
        </pc:spChg>
        <pc:spChg chg="mod">
          <ac:chgData name="Dan Dures" userId="a4d20157-df88-481d-80b8-beb62bbedd3b" providerId="ADAL" clId="{ADC9400D-0E90-4899-8C79-4DF9B985689A}" dt="2022-09-12T15:08:20.182" v="1287" actId="108"/>
          <ac:spMkLst>
            <pc:docMk/>
            <pc:sldMk cId="1155180874" sldId="2144868022"/>
            <ac:spMk id="18" creationId="{94EAEAC4-5D24-4D24-B4A7-AA4204034E59}"/>
          </ac:spMkLst>
        </pc:spChg>
        <pc:spChg chg="mod">
          <ac:chgData name="Dan Dures" userId="a4d20157-df88-481d-80b8-beb62bbedd3b" providerId="ADAL" clId="{ADC9400D-0E90-4899-8C79-4DF9B985689A}" dt="2022-09-12T15:08:03.538" v="1284" actId="207"/>
          <ac:spMkLst>
            <pc:docMk/>
            <pc:sldMk cId="1155180874" sldId="2144868022"/>
            <ac:spMk id="23" creationId="{B7BC5303-E81B-457E-BAC0-29446C8E0351}"/>
          </ac:spMkLst>
        </pc:spChg>
        <pc:spChg chg="mod">
          <ac:chgData name="Dan Dures" userId="a4d20157-df88-481d-80b8-beb62bbedd3b" providerId="ADAL" clId="{ADC9400D-0E90-4899-8C79-4DF9B985689A}" dt="2022-09-12T15:08:08.460" v="1285" actId="108"/>
          <ac:spMkLst>
            <pc:docMk/>
            <pc:sldMk cId="1155180874" sldId="2144868022"/>
            <ac:spMk id="24" creationId="{F83F60E6-4C0C-47E7-9E14-000EFCD1B6EB}"/>
          </ac:spMkLst>
        </pc:spChg>
        <pc:picChg chg="mod">
          <ac:chgData name="Dan Dures" userId="a4d20157-df88-481d-80b8-beb62bbedd3b" providerId="ADAL" clId="{ADC9400D-0E90-4899-8C79-4DF9B985689A}" dt="2022-09-12T15:07:41.305" v="1282" actId="207"/>
          <ac:picMkLst>
            <pc:docMk/>
            <pc:sldMk cId="1155180874" sldId="2144868022"/>
            <ac:picMk id="4" creationId="{58AF4259-1A89-4122-A337-ADF4311AA97C}"/>
          </ac:picMkLst>
        </pc:picChg>
        <pc:picChg chg="mod">
          <ac:chgData name="Dan Dures" userId="a4d20157-df88-481d-80b8-beb62bbedd3b" providerId="ADAL" clId="{ADC9400D-0E90-4899-8C79-4DF9B985689A}" dt="2022-09-12T15:07:41.305" v="1282" actId="207"/>
          <ac:picMkLst>
            <pc:docMk/>
            <pc:sldMk cId="1155180874" sldId="2144868022"/>
            <ac:picMk id="8" creationId="{75565390-2B43-415C-AEAA-D22EEDCDB384}"/>
          </ac:picMkLst>
        </pc:picChg>
        <pc:picChg chg="mod">
          <ac:chgData name="Dan Dures" userId="a4d20157-df88-481d-80b8-beb62bbedd3b" providerId="ADAL" clId="{ADC9400D-0E90-4899-8C79-4DF9B985689A}" dt="2022-09-12T15:07:41.305" v="1282" actId="207"/>
          <ac:picMkLst>
            <pc:docMk/>
            <pc:sldMk cId="1155180874" sldId="2144868022"/>
            <ac:picMk id="10" creationId="{6566BD7F-1EE7-4961-92B4-55F381F1FE13}"/>
          </ac:picMkLst>
        </pc:picChg>
        <pc:cxnChg chg="mod">
          <ac:chgData name="Dan Dures" userId="a4d20157-df88-481d-80b8-beb62bbedd3b" providerId="ADAL" clId="{ADC9400D-0E90-4899-8C79-4DF9B985689A}" dt="2022-09-12T15:29:34.082" v="2109" actId="1076"/>
          <ac:cxnSpMkLst>
            <pc:docMk/>
            <pc:sldMk cId="1155180874" sldId="2144868022"/>
            <ac:cxnSpMk id="16" creationId="{9A1B024D-D699-4E05-9E7F-8FA0A2F959DD}"/>
          </ac:cxnSpMkLst>
        </pc:cxnChg>
        <pc:cxnChg chg="mod">
          <ac:chgData name="Dan Dures" userId="a4d20157-df88-481d-80b8-beb62bbedd3b" providerId="ADAL" clId="{ADC9400D-0E90-4899-8C79-4DF9B985689A}" dt="2022-09-12T15:07:35.068" v="1280" actId="208"/>
          <ac:cxnSpMkLst>
            <pc:docMk/>
            <pc:sldMk cId="1155180874" sldId="2144868022"/>
            <ac:cxnSpMk id="25" creationId="{6DD4ACF1-F9E4-4D4D-9FF4-C34C393BCA69}"/>
          </ac:cxnSpMkLst>
        </pc:cxnChg>
      </pc:sldChg>
      <pc:sldChg chg="addSp modSp add del mod">
        <pc:chgData name="Dan Dures" userId="a4d20157-df88-481d-80b8-beb62bbedd3b" providerId="ADAL" clId="{ADC9400D-0E90-4899-8C79-4DF9B985689A}" dt="2022-09-12T18:58:41.115" v="2586" actId="47"/>
        <pc:sldMkLst>
          <pc:docMk/>
          <pc:sldMk cId="1712731236" sldId="2144868024"/>
        </pc:sldMkLst>
        <pc:spChg chg="mod">
          <ac:chgData name="Dan Dures" userId="a4d20157-df88-481d-80b8-beb62bbedd3b" providerId="ADAL" clId="{ADC9400D-0E90-4899-8C79-4DF9B985689A}" dt="2022-09-12T15:09:25.948" v="1307" actId="108"/>
          <ac:spMkLst>
            <pc:docMk/>
            <pc:sldMk cId="1712731236" sldId="2144868024"/>
            <ac:spMk id="18" creationId="{F34B5EEA-4F73-4C2D-A9CA-8E8278BBA0FE}"/>
          </ac:spMkLst>
        </pc:spChg>
        <pc:spChg chg="mod">
          <ac:chgData name="Dan Dures" userId="a4d20157-df88-481d-80b8-beb62bbedd3b" providerId="ADAL" clId="{ADC9400D-0E90-4899-8C79-4DF9B985689A}" dt="2022-09-12T15:09:27.303" v="1308" actId="108"/>
          <ac:spMkLst>
            <pc:docMk/>
            <pc:sldMk cId="1712731236" sldId="2144868024"/>
            <ac:spMk id="19" creationId="{AF1B24AE-D17D-43D8-AA10-A89B9766DD19}"/>
          </ac:spMkLst>
        </pc:spChg>
        <pc:spChg chg="mod">
          <ac:chgData name="Dan Dures" userId="a4d20157-df88-481d-80b8-beb62bbedd3b" providerId="ADAL" clId="{ADC9400D-0E90-4899-8C79-4DF9B985689A}" dt="2022-09-12T15:09:29.962" v="1310" actId="108"/>
          <ac:spMkLst>
            <pc:docMk/>
            <pc:sldMk cId="1712731236" sldId="2144868024"/>
            <ac:spMk id="20" creationId="{F13EB8D5-B724-46E0-8471-A081A02971B4}"/>
          </ac:spMkLst>
        </pc:spChg>
        <pc:spChg chg="mod">
          <ac:chgData name="Dan Dures" userId="a4d20157-df88-481d-80b8-beb62bbedd3b" providerId="ADAL" clId="{ADC9400D-0E90-4899-8C79-4DF9B985689A}" dt="2022-09-12T15:09:31.174" v="1311" actId="108"/>
          <ac:spMkLst>
            <pc:docMk/>
            <pc:sldMk cId="1712731236" sldId="2144868024"/>
            <ac:spMk id="21" creationId="{2D70D74F-9C0D-4738-8895-7CED7626F693}"/>
          </ac:spMkLst>
        </pc:spChg>
        <pc:spChg chg="mod">
          <ac:chgData name="Dan Dures" userId="a4d20157-df88-481d-80b8-beb62bbedd3b" providerId="ADAL" clId="{ADC9400D-0E90-4899-8C79-4DF9B985689A}" dt="2022-09-12T15:09:32.606" v="1312" actId="108"/>
          <ac:spMkLst>
            <pc:docMk/>
            <pc:sldMk cId="1712731236" sldId="2144868024"/>
            <ac:spMk id="22" creationId="{236E8487-DB76-4A11-A0DB-8441EF8F5C85}"/>
          </ac:spMkLst>
        </pc:spChg>
        <pc:spChg chg="mod">
          <ac:chgData name="Dan Dures" userId="a4d20157-df88-481d-80b8-beb62bbedd3b" providerId="ADAL" clId="{ADC9400D-0E90-4899-8C79-4DF9B985689A}" dt="2022-09-12T15:09:28.753" v="1309" actId="108"/>
          <ac:spMkLst>
            <pc:docMk/>
            <pc:sldMk cId="1712731236" sldId="2144868024"/>
            <ac:spMk id="23" creationId="{7C461E4F-38AA-4EF9-9782-6A22085060A3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26" creationId="{633EEA00-3B58-460E-98E7-45AC6F663F7C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27" creationId="{D6D93A7E-264B-4E03-A6AA-BB4A48B6FF35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28" creationId="{7295518F-41F4-4D8F-A296-12AB00729B19}"/>
          </ac:spMkLst>
        </pc:spChg>
        <pc:spChg chg="mod">
          <ac:chgData name="Dan Dures" userId="a4d20157-df88-481d-80b8-beb62bbedd3b" providerId="ADAL" clId="{ADC9400D-0E90-4899-8C79-4DF9B985689A}" dt="2022-09-12T15:10:03.348" v="1322" actId="207"/>
          <ac:spMkLst>
            <pc:docMk/>
            <pc:sldMk cId="1712731236" sldId="2144868024"/>
            <ac:spMk id="29" creationId="{56388E7E-3B34-4339-BE03-40D433CC48D2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30" creationId="{34228C0B-CAF4-4274-98A4-24A2FED64675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31" creationId="{017312F1-D005-4539-96EE-4EA3993B75B7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32" creationId="{B25FCD04-4679-41DD-97EA-C34AB38EE8A1}"/>
          </ac:spMkLst>
        </pc:spChg>
        <pc:spChg chg="mod">
          <ac:chgData name="Dan Dures" userId="a4d20157-df88-481d-80b8-beb62bbedd3b" providerId="ADAL" clId="{ADC9400D-0E90-4899-8C79-4DF9B985689A}" dt="2022-09-12T15:09:59.948" v="1321" actId="14100"/>
          <ac:spMkLst>
            <pc:docMk/>
            <pc:sldMk cId="1712731236" sldId="2144868024"/>
            <ac:spMk id="33" creationId="{6491EDC5-E6D8-482F-A372-7ABDCADE0982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34" creationId="{27B0B06C-11E4-4AF5-BED8-CD633C5F460C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35" creationId="{5409FF8D-E491-4CC1-B544-12A1DD831FE6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36" creationId="{83B71E8E-D730-4308-9B64-41BE61C9337E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37" creationId="{9A136923-F626-42E2-9E8F-ECEE99E013CC}"/>
          </ac:spMkLst>
        </pc:spChg>
        <pc:spChg chg="mod">
          <ac:chgData name="Dan Dures" userId="a4d20157-df88-481d-80b8-beb62bbedd3b" providerId="ADAL" clId="{ADC9400D-0E90-4899-8C79-4DF9B985689A}" dt="2022-09-12T15:09:20.943" v="1306" actId="108"/>
          <ac:spMkLst>
            <pc:docMk/>
            <pc:sldMk cId="1712731236" sldId="2144868024"/>
            <ac:spMk id="38" creationId="{7AD34D33-7838-44B3-B6C3-B63578469B89}"/>
          </ac:spMkLst>
        </pc:spChg>
        <pc:spChg chg="mod">
          <ac:chgData name="Dan Dures" userId="a4d20157-df88-481d-80b8-beb62bbedd3b" providerId="ADAL" clId="{ADC9400D-0E90-4899-8C79-4DF9B985689A}" dt="2022-09-12T15:10:03.348" v="1322" actId="207"/>
          <ac:spMkLst>
            <pc:docMk/>
            <pc:sldMk cId="1712731236" sldId="2144868024"/>
            <ac:spMk id="39" creationId="{DFBA5078-BBEB-44D6-8C09-65564833CE43}"/>
          </ac:spMkLst>
        </pc:spChg>
        <pc:spChg chg="mod">
          <ac:chgData name="Dan Dures" userId="a4d20157-df88-481d-80b8-beb62bbedd3b" providerId="ADAL" clId="{ADC9400D-0E90-4899-8C79-4DF9B985689A}" dt="2022-09-12T15:09:56.142" v="1319" actId="207"/>
          <ac:spMkLst>
            <pc:docMk/>
            <pc:sldMk cId="1712731236" sldId="2144868024"/>
            <ac:spMk id="41" creationId="{95A2804B-D288-4BF2-858F-6BD9A0E80D32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42" creationId="{F8152E9E-E590-58BF-B7D7-8B3BEE9FD949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43" creationId="{53FC4ABF-CE9E-0AC6-4642-93992B3AE15F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44" creationId="{F879774C-3DBF-357C-DDFD-F0FC6C987ED2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45" creationId="{BDC18697-C3DC-BFFD-8ABE-9AA24280F764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46" creationId="{4B3307DB-8470-843F-526B-6BBC5C6369EE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47" creationId="{E416CE81-0858-EE05-7B2D-1E99638C7D3D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48" creationId="{6B7EF5DC-46B6-49FF-4C6C-40BE443381B2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49" creationId="{B2889DE0-45B3-E8B6-E73F-24FCB007E12D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50" creationId="{94708E14-87E8-DF7A-A366-3EEAF952F295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51" creationId="{210B4F4F-E810-F32E-17AD-225F8D5A5802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52" creationId="{8D408107-0BFA-75A6-30DA-FF55ABE1D945}"/>
          </ac:spMkLst>
        </pc:spChg>
        <pc:spChg chg="add mod">
          <ac:chgData name="Dan Dures" userId="a4d20157-df88-481d-80b8-beb62bbedd3b" providerId="ADAL" clId="{ADC9400D-0E90-4899-8C79-4DF9B985689A}" dt="2022-09-12T15:09:52.752" v="1318" actId="571"/>
          <ac:spMkLst>
            <pc:docMk/>
            <pc:sldMk cId="1712731236" sldId="2144868024"/>
            <ac:spMk id="53" creationId="{9A21D29B-64A1-8596-9056-A33525992612}"/>
          </ac:spMkLst>
        </pc:spChg>
      </pc:sldChg>
      <pc:sldChg chg="modSp add mod">
        <pc:chgData name="Dan Dures" userId="a4d20157-df88-481d-80b8-beb62bbedd3b" providerId="ADAL" clId="{ADC9400D-0E90-4899-8C79-4DF9B985689A}" dt="2022-09-12T19:05:59.800" v="2760" actId="20577"/>
        <pc:sldMkLst>
          <pc:docMk/>
          <pc:sldMk cId="224678843" sldId="2144868025"/>
        </pc:sldMkLst>
        <pc:spChg chg="mod">
          <ac:chgData name="Dan Dures" userId="a4d20157-df88-481d-80b8-beb62bbedd3b" providerId="ADAL" clId="{ADC9400D-0E90-4899-8C79-4DF9B985689A}" dt="2022-09-12T19:05:59.800" v="2760" actId="20577"/>
          <ac:spMkLst>
            <pc:docMk/>
            <pc:sldMk cId="224678843" sldId="2144868025"/>
            <ac:spMk id="5" creationId="{D7E80229-97B8-4581-9543-5B66DF0FB40F}"/>
          </ac:spMkLst>
        </pc:spChg>
        <pc:spChg chg="mod">
          <ac:chgData name="Dan Dures" userId="a4d20157-df88-481d-80b8-beb62bbedd3b" providerId="ADAL" clId="{ADC9400D-0E90-4899-8C79-4DF9B985689A}" dt="2022-09-12T15:19:28.246" v="1674" actId="113"/>
          <ac:spMkLst>
            <pc:docMk/>
            <pc:sldMk cId="224678843" sldId="2144868025"/>
            <ac:spMk id="6" creationId="{77954959-F78F-49E4-AB5A-E6B211164674}"/>
          </ac:spMkLst>
        </pc:spChg>
        <pc:spChg chg="mod">
          <ac:chgData name="Dan Dures" userId="a4d20157-df88-481d-80b8-beb62bbedd3b" providerId="ADAL" clId="{ADC9400D-0E90-4899-8C79-4DF9B985689A}" dt="2022-09-12T15:12:27.117" v="1356" actId="207"/>
          <ac:spMkLst>
            <pc:docMk/>
            <pc:sldMk cId="224678843" sldId="2144868025"/>
            <ac:spMk id="8" creationId="{CA371802-8047-4791-8CB6-63457B697B2D}"/>
          </ac:spMkLst>
        </pc:spChg>
        <pc:spChg chg="mod">
          <ac:chgData name="Dan Dures" userId="a4d20157-df88-481d-80b8-beb62bbedd3b" providerId="ADAL" clId="{ADC9400D-0E90-4899-8C79-4DF9B985689A}" dt="2022-09-12T15:12:27.117" v="1356" actId="207"/>
          <ac:spMkLst>
            <pc:docMk/>
            <pc:sldMk cId="224678843" sldId="2144868025"/>
            <ac:spMk id="9" creationId="{2A95CFB5-DAEC-4F36-A1C9-74C2FAF61109}"/>
          </ac:spMkLst>
        </pc:spChg>
        <pc:spChg chg="mod">
          <ac:chgData name="Dan Dures" userId="a4d20157-df88-481d-80b8-beb62bbedd3b" providerId="ADAL" clId="{ADC9400D-0E90-4899-8C79-4DF9B985689A}" dt="2022-09-12T15:12:27.117" v="1356" actId="207"/>
          <ac:spMkLst>
            <pc:docMk/>
            <pc:sldMk cId="224678843" sldId="2144868025"/>
            <ac:spMk id="17" creationId="{73FD36E6-C42B-48C4-BC64-E8ACEA035757}"/>
          </ac:spMkLst>
        </pc:spChg>
      </pc:sldChg>
      <pc:sldChg chg="modSp add mod ord">
        <pc:chgData name="Dan Dures" userId="a4d20157-df88-481d-80b8-beb62bbedd3b" providerId="ADAL" clId="{ADC9400D-0E90-4899-8C79-4DF9B985689A}" dt="2022-09-12T19:06:39.202" v="2802" actId="108"/>
        <pc:sldMkLst>
          <pc:docMk/>
          <pc:sldMk cId="578360348" sldId="2144868026"/>
        </pc:sldMkLst>
        <pc:spChg chg="mod">
          <ac:chgData name="Dan Dures" userId="a4d20157-df88-481d-80b8-beb62bbedd3b" providerId="ADAL" clId="{ADC9400D-0E90-4899-8C79-4DF9B985689A}" dt="2022-09-12T19:06:39.202" v="2802" actId="108"/>
          <ac:spMkLst>
            <pc:docMk/>
            <pc:sldMk cId="578360348" sldId="2144868026"/>
            <ac:spMk id="2" creationId="{FF11480B-D5E7-43EF-BA22-F5FC025B87CF}"/>
          </ac:spMkLst>
        </pc:spChg>
        <pc:spChg chg="mod">
          <ac:chgData name="Dan Dures" userId="a4d20157-df88-481d-80b8-beb62bbedd3b" providerId="ADAL" clId="{ADC9400D-0E90-4899-8C79-4DF9B985689A}" dt="2022-09-12T15:18:23.926" v="1648" actId="20577"/>
          <ac:spMkLst>
            <pc:docMk/>
            <pc:sldMk cId="578360348" sldId="2144868026"/>
            <ac:spMk id="10" creationId="{0EEEAC76-B062-4FAA-A45A-6B7051606889}"/>
          </ac:spMkLst>
        </pc:spChg>
        <pc:spChg chg="mod">
          <ac:chgData name="Dan Dures" userId="a4d20157-df88-481d-80b8-beb62bbedd3b" providerId="ADAL" clId="{ADC9400D-0E90-4899-8C79-4DF9B985689A}" dt="2022-09-12T15:18:10.029" v="1632" actId="1076"/>
          <ac:spMkLst>
            <pc:docMk/>
            <pc:sldMk cId="578360348" sldId="2144868026"/>
            <ac:spMk id="11" creationId="{AAE8DC6B-0DFF-453D-B041-C5A78E3AF0CF}"/>
          </ac:spMkLst>
        </pc:spChg>
        <pc:spChg chg="mod">
          <ac:chgData name="Dan Dures" userId="a4d20157-df88-481d-80b8-beb62bbedd3b" providerId="ADAL" clId="{ADC9400D-0E90-4899-8C79-4DF9B985689A}" dt="2022-09-12T19:06:16.755" v="2773" actId="1076"/>
          <ac:spMkLst>
            <pc:docMk/>
            <pc:sldMk cId="578360348" sldId="2144868026"/>
            <ac:spMk id="12" creationId="{B8DC0205-7322-4AA0-9951-8D5C0D36525A}"/>
          </ac:spMkLst>
        </pc:spChg>
        <pc:spChg chg="mod">
          <ac:chgData name="Dan Dures" userId="a4d20157-df88-481d-80b8-beb62bbedd3b" providerId="ADAL" clId="{ADC9400D-0E90-4899-8C79-4DF9B985689A}" dt="2022-09-12T15:18:10.029" v="1632" actId="1076"/>
          <ac:spMkLst>
            <pc:docMk/>
            <pc:sldMk cId="578360348" sldId="2144868026"/>
            <ac:spMk id="20" creationId="{F6515A2B-2E61-4230-8159-F92C1B578E99}"/>
          </ac:spMkLst>
        </pc:spChg>
        <pc:spChg chg="mod">
          <ac:chgData name="Dan Dures" userId="a4d20157-df88-481d-80b8-beb62bbedd3b" providerId="ADAL" clId="{ADC9400D-0E90-4899-8C79-4DF9B985689A}" dt="2022-09-12T15:18:10.029" v="1632" actId="1076"/>
          <ac:spMkLst>
            <pc:docMk/>
            <pc:sldMk cId="578360348" sldId="2144868026"/>
            <ac:spMk id="21" creationId="{5E82BE3C-21ED-4B67-ABB4-0FC3EAD3810B}"/>
          </ac:spMkLst>
        </pc:spChg>
        <pc:spChg chg="mod">
          <ac:chgData name="Dan Dures" userId="a4d20157-df88-481d-80b8-beb62bbedd3b" providerId="ADAL" clId="{ADC9400D-0E90-4899-8C79-4DF9B985689A}" dt="2022-09-12T15:18:10.029" v="1632" actId="1076"/>
          <ac:spMkLst>
            <pc:docMk/>
            <pc:sldMk cId="578360348" sldId="2144868026"/>
            <ac:spMk id="23" creationId="{EBE5ADA9-147A-4C97-9E00-5B35F6684AAF}"/>
          </ac:spMkLst>
        </pc:spChg>
        <pc:spChg chg="mod">
          <ac:chgData name="Dan Dures" userId="a4d20157-df88-481d-80b8-beb62bbedd3b" providerId="ADAL" clId="{ADC9400D-0E90-4899-8C79-4DF9B985689A}" dt="2022-09-12T15:18:10.029" v="1632" actId="1076"/>
          <ac:spMkLst>
            <pc:docMk/>
            <pc:sldMk cId="578360348" sldId="2144868026"/>
            <ac:spMk id="28" creationId="{3E958211-C4E3-45CA-BF44-BD400D4F4EB4}"/>
          </ac:spMkLst>
        </pc:spChg>
        <pc:spChg chg="mod">
          <ac:chgData name="Dan Dures" userId="a4d20157-df88-481d-80b8-beb62bbedd3b" providerId="ADAL" clId="{ADC9400D-0E90-4899-8C79-4DF9B985689A}" dt="2022-09-12T15:18:10.029" v="1632" actId="1076"/>
          <ac:spMkLst>
            <pc:docMk/>
            <pc:sldMk cId="578360348" sldId="2144868026"/>
            <ac:spMk id="29" creationId="{6327B27E-C188-4E6E-931B-E7BACA64B75A}"/>
          </ac:spMkLst>
        </pc:spChg>
        <pc:spChg chg="mod">
          <ac:chgData name="Dan Dures" userId="a4d20157-df88-481d-80b8-beb62bbedd3b" providerId="ADAL" clId="{ADC9400D-0E90-4899-8C79-4DF9B985689A}" dt="2022-09-12T15:18:10.029" v="1632" actId="1076"/>
          <ac:spMkLst>
            <pc:docMk/>
            <pc:sldMk cId="578360348" sldId="2144868026"/>
            <ac:spMk id="30" creationId="{16DCAC89-BE91-489F-976C-767014B379BA}"/>
          </ac:spMkLst>
        </pc:spChg>
        <pc:picChg chg="mod">
          <ac:chgData name="Dan Dures" userId="a4d20157-df88-481d-80b8-beb62bbedd3b" providerId="ADAL" clId="{ADC9400D-0E90-4899-8C79-4DF9B985689A}" dt="2022-09-12T15:18:10.029" v="1632" actId="1076"/>
          <ac:picMkLst>
            <pc:docMk/>
            <pc:sldMk cId="578360348" sldId="2144868026"/>
            <ac:picMk id="5" creationId="{8BCDE394-2978-49A9-816C-9903AF0C9F88}"/>
          </ac:picMkLst>
        </pc:picChg>
        <pc:picChg chg="mod modCrop">
          <ac:chgData name="Dan Dures" userId="a4d20157-df88-481d-80b8-beb62bbedd3b" providerId="ADAL" clId="{ADC9400D-0E90-4899-8C79-4DF9B985689A}" dt="2022-09-12T15:18:16.124" v="1633" actId="732"/>
          <ac:picMkLst>
            <pc:docMk/>
            <pc:sldMk cId="578360348" sldId="2144868026"/>
            <ac:picMk id="6" creationId="{53E07986-1ADC-4B09-A186-68E19D8A4873}"/>
          </ac:picMkLst>
        </pc:picChg>
        <pc:picChg chg="mod">
          <ac:chgData name="Dan Dures" userId="a4d20157-df88-481d-80b8-beb62bbedd3b" providerId="ADAL" clId="{ADC9400D-0E90-4899-8C79-4DF9B985689A}" dt="2022-09-12T15:18:10.029" v="1632" actId="1076"/>
          <ac:picMkLst>
            <pc:docMk/>
            <pc:sldMk cId="578360348" sldId="2144868026"/>
            <ac:picMk id="9" creationId="{2284A4B6-035A-4C5B-9DF4-EA2DB3936C8A}"/>
          </ac:picMkLst>
        </pc:picChg>
        <pc:cxnChg chg="mod">
          <ac:chgData name="Dan Dures" userId="a4d20157-df88-481d-80b8-beb62bbedd3b" providerId="ADAL" clId="{ADC9400D-0E90-4899-8C79-4DF9B985689A}" dt="2022-09-12T15:18:10.029" v="1632" actId="1076"/>
          <ac:cxnSpMkLst>
            <pc:docMk/>
            <pc:sldMk cId="578360348" sldId="2144868026"/>
            <ac:cxnSpMk id="14" creationId="{2C612147-5B88-42D1-9B4B-18B4E742584E}"/>
          </ac:cxnSpMkLst>
        </pc:cxnChg>
        <pc:cxnChg chg="mod">
          <ac:chgData name="Dan Dures" userId="a4d20157-df88-481d-80b8-beb62bbedd3b" providerId="ADAL" clId="{ADC9400D-0E90-4899-8C79-4DF9B985689A}" dt="2022-09-12T15:18:10.029" v="1632" actId="1076"/>
          <ac:cxnSpMkLst>
            <pc:docMk/>
            <pc:sldMk cId="578360348" sldId="2144868026"/>
            <ac:cxnSpMk id="15" creationId="{E6551640-F3BD-433E-BF9B-FCD81A6725B9}"/>
          </ac:cxnSpMkLst>
        </pc:cxnChg>
        <pc:cxnChg chg="mod">
          <ac:chgData name="Dan Dures" userId="a4d20157-df88-481d-80b8-beb62bbedd3b" providerId="ADAL" clId="{ADC9400D-0E90-4899-8C79-4DF9B985689A}" dt="2022-09-12T15:18:18.246" v="1634" actId="14100"/>
          <ac:cxnSpMkLst>
            <pc:docMk/>
            <pc:sldMk cId="578360348" sldId="2144868026"/>
            <ac:cxnSpMk id="16" creationId="{030B270A-1533-435D-93DC-615CCB5FFE49}"/>
          </ac:cxnSpMkLst>
        </pc:cxnChg>
        <pc:cxnChg chg="mod">
          <ac:chgData name="Dan Dures" userId="a4d20157-df88-481d-80b8-beb62bbedd3b" providerId="ADAL" clId="{ADC9400D-0E90-4899-8C79-4DF9B985689A}" dt="2022-09-12T15:18:10.029" v="1632" actId="1076"/>
          <ac:cxnSpMkLst>
            <pc:docMk/>
            <pc:sldMk cId="578360348" sldId="2144868026"/>
            <ac:cxnSpMk id="18" creationId="{40FE9F4F-A553-44A3-9D61-7A6E041753AE}"/>
          </ac:cxnSpMkLst>
        </pc:cxnChg>
        <pc:cxnChg chg="mod">
          <ac:chgData name="Dan Dures" userId="a4d20157-df88-481d-80b8-beb62bbedd3b" providerId="ADAL" clId="{ADC9400D-0E90-4899-8C79-4DF9B985689A}" dt="2022-09-12T15:18:10.029" v="1632" actId="1076"/>
          <ac:cxnSpMkLst>
            <pc:docMk/>
            <pc:sldMk cId="578360348" sldId="2144868026"/>
            <ac:cxnSpMk id="19" creationId="{D266221A-5F26-4B98-B509-E0E2427AE82E}"/>
          </ac:cxnSpMkLst>
        </pc:cxnChg>
        <pc:cxnChg chg="mod">
          <ac:chgData name="Dan Dures" userId="a4d20157-df88-481d-80b8-beb62bbedd3b" providerId="ADAL" clId="{ADC9400D-0E90-4899-8C79-4DF9B985689A}" dt="2022-09-12T15:18:10.029" v="1632" actId="1076"/>
          <ac:cxnSpMkLst>
            <pc:docMk/>
            <pc:sldMk cId="578360348" sldId="2144868026"/>
            <ac:cxnSpMk id="22" creationId="{4B761B68-3CC4-4E94-902C-A3A0DEED4EE3}"/>
          </ac:cxnSpMkLst>
        </pc:cxnChg>
        <pc:cxnChg chg="mod">
          <ac:chgData name="Dan Dures" userId="a4d20157-df88-481d-80b8-beb62bbedd3b" providerId="ADAL" clId="{ADC9400D-0E90-4899-8C79-4DF9B985689A}" dt="2022-09-12T15:18:10.029" v="1632" actId="1076"/>
          <ac:cxnSpMkLst>
            <pc:docMk/>
            <pc:sldMk cId="578360348" sldId="2144868026"/>
            <ac:cxnSpMk id="24" creationId="{0D3AA883-ED9A-400D-A033-FD7AA6B6EC9A}"/>
          </ac:cxnSpMkLst>
        </pc:cxnChg>
        <pc:cxnChg chg="mod">
          <ac:chgData name="Dan Dures" userId="a4d20157-df88-481d-80b8-beb62bbedd3b" providerId="ADAL" clId="{ADC9400D-0E90-4899-8C79-4DF9B985689A}" dt="2022-09-12T15:18:10.029" v="1632" actId="1076"/>
          <ac:cxnSpMkLst>
            <pc:docMk/>
            <pc:sldMk cId="578360348" sldId="2144868026"/>
            <ac:cxnSpMk id="26" creationId="{D47330B1-3010-493F-A0D0-23C35AF8AF3F}"/>
          </ac:cxnSpMkLst>
        </pc:cxnChg>
        <pc:cxnChg chg="mod">
          <ac:chgData name="Dan Dures" userId="a4d20157-df88-481d-80b8-beb62bbedd3b" providerId="ADAL" clId="{ADC9400D-0E90-4899-8C79-4DF9B985689A}" dt="2022-09-12T15:18:10.029" v="1632" actId="1076"/>
          <ac:cxnSpMkLst>
            <pc:docMk/>
            <pc:sldMk cId="578360348" sldId="2144868026"/>
            <ac:cxnSpMk id="27" creationId="{6C4D8592-0E4D-4A67-BCDF-23E6B9E41FF3}"/>
          </ac:cxnSpMkLst>
        </pc:cxnChg>
      </pc:sldChg>
      <pc:sldChg chg="addSp delSp modSp add mod ord">
        <pc:chgData name="Dan Dures" userId="a4d20157-df88-481d-80b8-beb62bbedd3b" providerId="ADAL" clId="{ADC9400D-0E90-4899-8C79-4DF9B985689A}" dt="2022-09-12T19:07:39.809" v="2835"/>
        <pc:sldMkLst>
          <pc:docMk/>
          <pc:sldMk cId="1163861815" sldId="2144868027"/>
        </pc:sldMkLst>
        <pc:spChg chg="mod">
          <ac:chgData name="Dan Dures" userId="a4d20157-df88-481d-80b8-beb62bbedd3b" providerId="ADAL" clId="{ADC9400D-0E90-4899-8C79-4DF9B985689A}" dt="2022-09-12T19:07:39.809" v="2835"/>
          <ac:spMkLst>
            <pc:docMk/>
            <pc:sldMk cId="1163861815" sldId="2144868027"/>
            <ac:spMk id="5" creationId="{D7E80229-97B8-4581-9543-5B66DF0FB40F}"/>
          </ac:spMkLst>
        </pc:spChg>
        <pc:spChg chg="mod">
          <ac:chgData name="Dan Dures" userId="a4d20157-df88-481d-80b8-beb62bbedd3b" providerId="ADAL" clId="{ADC9400D-0E90-4899-8C79-4DF9B985689A}" dt="2022-09-12T15:28:38.675" v="2044" actId="20577"/>
          <ac:spMkLst>
            <pc:docMk/>
            <pc:sldMk cId="1163861815" sldId="2144868027"/>
            <ac:spMk id="8" creationId="{B698B0B3-ED21-4D15-9CE8-D3BC03607AA9}"/>
          </ac:spMkLst>
        </pc:spChg>
        <pc:spChg chg="del mod">
          <ac:chgData name="Dan Dures" userId="a4d20157-df88-481d-80b8-beb62bbedd3b" providerId="ADAL" clId="{ADC9400D-0E90-4899-8C79-4DF9B985689A}" dt="2022-09-12T15:26:17.116" v="1843" actId="478"/>
          <ac:spMkLst>
            <pc:docMk/>
            <pc:sldMk cId="1163861815" sldId="2144868027"/>
            <ac:spMk id="12" creationId="{7DE9BB35-4BCB-4156-A920-74BE1AC7C02C}"/>
          </ac:spMkLst>
        </pc:spChg>
        <pc:spChg chg="del">
          <ac:chgData name="Dan Dures" userId="a4d20157-df88-481d-80b8-beb62bbedd3b" providerId="ADAL" clId="{ADC9400D-0E90-4899-8C79-4DF9B985689A}" dt="2022-09-12T15:26:19.554" v="1844" actId="478"/>
          <ac:spMkLst>
            <pc:docMk/>
            <pc:sldMk cId="1163861815" sldId="2144868027"/>
            <ac:spMk id="13" creationId="{6B143CAA-DCCF-4FDE-853F-0B7890721695}"/>
          </ac:spMkLst>
        </pc:spChg>
        <pc:spChg chg="mod">
          <ac:chgData name="Dan Dures" userId="a4d20157-df88-481d-80b8-beb62bbedd3b" providerId="ADAL" clId="{ADC9400D-0E90-4899-8C79-4DF9B985689A}" dt="2022-09-12T15:08:46.124" v="1294" actId="108"/>
          <ac:spMkLst>
            <pc:docMk/>
            <pc:sldMk cId="1163861815" sldId="2144868027"/>
            <ac:spMk id="14" creationId="{76EE9090-D8CD-49A9-8AAD-E4788E733BBF}"/>
          </ac:spMkLst>
        </pc:spChg>
        <pc:spChg chg="del mod">
          <ac:chgData name="Dan Dures" userId="a4d20157-df88-481d-80b8-beb62bbedd3b" providerId="ADAL" clId="{ADC9400D-0E90-4899-8C79-4DF9B985689A}" dt="2022-09-12T15:28:07.131" v="1971" actId="478"/>
          <ac:spMkLst>
            <pc:docMk/>
            <pc:sldMk cId="1163861815" sldId="2144868027"/>
            <ac:spMk id="15" creationId="{959AC719-A8FA-48E6-A071-819A51992B3A}"/>
          </ac:spMkLst>
        </pc:spChg>
        <pc:spChg chg="add mod">
          <ac:chgData name="Dan Dures" userId="a4d20157-df88-481d-80b8-beb62bbedd3b" providerId="ADAL" clId="{ADC9400D-0E90-4899-8C79-4DF9B985689A}" dt="2022-09-12T15:29:07.854" v="2081" actId="114"/>
          <ac:spMkLst>
            <pc:docMk/>
            <pc:sldMk cId="1163861815" sldId="2144868027"/>
            <ac:spMk id="19" creationId="{9E9750FC-931C-FCB4-C19C-5A46B18EF388}"/>
          </ac:spMkLst>
        </pc:spChg>
        <pc:picChg chg="mod modCrop">
          <ac:chgData name="Dan Dures" userId="a4d20157-df88-481d-80b8-beb62bbedd3b" providerId="ADAL" clId="{ADC9400D-0E90-4899-8C79-4DF9B985689A}" dt="2022-09-12T15:28:10.658" v="1972" actId="732"/>
          <ac:picMkLst>
            <pc:docMk/>
            <pc:sldMk cId="1163861815" sldId="2144868027"/>
            <ac:picMk id="3" creationId="{A75E53C2-AAEA-486B-8924-7DD239899DE5}"/>
          </ac:picMkLst>
        </pc:picChg>
        <pc:picChg chg="add mod modCrop">
          <ac:chgData name="Dan Dures" userId="a4d20157-df88-481d-80b8-beb62bbedd3b" providerId="ADAL" clId="{ADC9400D-0E90-4899-8C79-4DF9B985689A}" dt="2022-09-12T15:29:05.202" v="2080" actId="1076"/>
          <ac:picMkLst>
            <pc:docMk/>
            <pc:sldMk cId="1163861815" sldId="2144868027"/>
            <ac:picMk id="4" creationId="{8DA7C143-CB1E-1B37-95BF-F8670B9C0DAD}"/>
          </ac:picMkLst>
        </pc:picChg>
        <pc:picChg chg="del">
          <ac:chgData name="Dan Dures" userId="a4d20157-df88-481d-80b8-beb62bbedd3b" providerId="ADAL" clId="{ADC9400D-0E90-4899-8C79-4DF9B985689A}" dt="2022-09-12T15:26:17.116" v="1843" actId="478"/>
          <ac:picMkLst>
            <pc:docMk/>
            <pc:sldMk cId="1163861815" sldId="2144868027"/>
            <ac:picMk id="7" creationId="{2A85BA90-BB9F-4CB9-A11A-95E36639A7CE}"/>
          </ac:picMkLst>
        </pc:picChg>
        <pc:picChg chg="add mod ord">
          <ac:chgData name="Dan Dures" userId="a4d20157-df88-481d-80b8-beb62bbedd3b" providerId="ADAL" clId="{ADC9400D-0E90-4899-8C79-4DF9B985689A}" dt="2022-09-12T15:26:57.699" v="1857" actId="1076"/>
          <ac:picMkLst>
            <pc:docMk/>
            <pc:sldMk cId="1163861815" sldId="2144868027"/>
            <ac:picMk id="11" creationId="{C5450BBF-2BE8-F9B1-D5CF-F29362AFCAE0}"/>
          </ac:picMkLst>
        </pc:picChg>
        <pc:picChg chg="add del mod">
          <ac:chgData name="Dan Dures" userId="a4d20157-df88-481d-80b8-beb62bbedd3b" providerId="ADAL" clId="{ADC9400D-0E90-4899-8C79-4DF9B985689A}" dt="2022-09-12T15:26:50.508" v="1852" actId="478"/>
          <ac:picMkLst>
            <pc:docMk/>
            <pc:sldMk cId="1163861815" sldId="2144868027"/>
            <ac:picMk id="16" creationId="{6C4F9752-53C7-ADEC-34B6-78338C812221}"/>
          </ac:picMkLst>
        </pc:picChg>
        <pc:cxnChg chg="del mod">
          <ac:chgData name="Dan Dures" userId="a4d20157-df88-481d-80b8-beb62bbedd3b" providerId="ADAL" clId="{ADC9400D-0E90-4899-8C79-4DF9B985689A}" dt="2022-09-12T15:26:17.116" v="1843" actId="478"/>
          <ac:cxnSpMkLst>
            <pc:docMk/>
            <pc:sldMk cId="1163861815" sldId="2144868027"/>
            <ac:cxnSpMk id="9" creationId="{95A61466-974A-4DB7-9F48-0E068F0D4CED}"/>
          </ac:cxnSpMkLst>
        </pc:cxnChg>
        <pc:cxnChg chg="mod">
          <ac:chgData name="Dan Dures" userId="a4d20157-df88-481d-80b8-beb62bbedd3b" providerId="ADAL" clId="{ADC9400D-0E90-4899-8C79-4DF9B985689A}" dt="2022-09-12T15:28:45.697" v="2045" actId="1076"/>
          <ac:cxnSpMkLst>
            <pc:docMk/>
            <pc:sldMk cId="1163861815" sldId="2144868027"/>
            <ac:cxnSpMk id="10" creationId="{9EF1ECA0-B394-4E75-AB3A-332AD9142528}"/>
          </ac:cxnSpMkLst>
        </pc:cxnChg>
        <pc:cxnChg chg="add mod">
          <ac:chgData name="Dan Dures" userId="a4d20157-df88-481d-80b8-beb62bbedd3b" providerId="ADAL" clId="{ADC9400D-0E90-4899-8C79-4DF9B985689A}" dt="2022-09-12T15:26:29.859" v="1849" actId="1076"/>
          <ac:cxnSpMkLst>
            <pc:docMk/>
            <pc:sldMk cId="1163861815" sldId="2144868027"/>
            <ac:cxnSpMk id="17" creationId="{831BFD1A-60EA-8541-9873-395F3B09408F}"/>
          </ac:cxnSpMkLst>
        </pc:cxnChg>
        <pc:cxnChg chg="add mod">
          <ac:chgData name="Dan Dures" userId="a4d20157-df88-481d-80b8-beb62bbedd3b" providerId="ADAL" clId="{ADC9400D-0E90-4899-8C79-4DF9B985689A}" dt="2022-09-12T15:26:29.859" v="1849" actId="1076"/>
          <ac:cxnSpMkLst>
            <pc:docMk/>
            <pc:sldMk cId="1163861815" sldId="2144868027"/>
            <ac:cxnSpMk id="18" creationId="{814C2BFF-5C5E-0A92-777D-422B127ECC1A}"/>
          </ac:cxnSpMkLst>
        </pc:cxnChg>
      </pc:sldChg>
      <pc:sldChg chg="del">
        <pc:chgData name="Dan Dures" userId="a4d20157-df88-481d-80b8-beb62bbedd3b" providerId="ADAL" clId="{ADC9400D-0E90-4899-8C79-4DF9B985689A}" dt="2022-09-13T08:09:02.034" v="2842" actId="47"/>
        <pc:sldMkLst>
          <pc:docMk/>
          <pc:sldMk cId="1229774207" sldId="2144868035"/>
        </pc:sldMkLst>
      </pc:sldChg>
      <pc:sldChg chg="modSp mod">
        <pc:chgData name="Dan Dures" userId="a4d20157-df88-481d-80b8-beb62bbedd3b" providerId="ADAL" clId="{ADC9400D-0E90-4899-8C79-4DF9B985689A}" dt="2022-09-12T11:16:47.073" v="673" actId="20577"/>
        <pc:sldMkLst>
          <pc:docMk/>
          <pc:sldMk cId="4152783054" sldId="2144868036"/>
        </pc:sldMkLst>
        <pc:spChg chg="mod">
          <ac:chgData name="Dan Dures" userId="a4d20157-df88-481d-80b8-beb62bbedd3b" providerId="ADAL" clId="{ADC9400D-0E90-4899-8C79-4DF9B985689A}" dt="2022-09-12T11:16:47.073" v="673" actId="20577"/>
          <ac:spMkLst>
            <pc:docMk/>
            <pc:sldMk cId="4152783054" sldId="2144868036"/>
            <ac:spMk id="3" creationId="{ED0B7A86-5297-438D-A865-58FB5CD35818}"/>
          </ac:spMkLst>
        </pc:spChg>
      </pc:sldChg>
      <pc:sldChg chg="modSp add del mod ord">
        <pc:chgData name="Dan Dures" userId="a4d20157-df88-481d-80b8-beb62bbedd3b" providerId="ADAL" clId="{ADC9400D-0E90-4899-8C79-4DF9B985689A}" dt="2022-09-12T15:18:49.669" v="1649" actId="47"/>
        <pc:sldMkLst>
          <pc:docMk/>
          <pc:sldMk cId="3903557662" sldId="2144868046"/>
        </pc:sldMkLst>
        <pc:spChg chg="mod">
          <ac:chgData name="Dan Dures" userId="a4d20157-df88-481d-80b8-beb62bbedd3b" providerId="ADAL" clId="{ADC9400D-0E90-4899-8C79-4DF9B985689A}" dt="2022-09-09T16:48:47.226" v="74" actId="114"/>
          <ac:spMkLst>
            <pc:docMk/>
            <pc:sldMk cId="3903557662" sldId="2144868046"/>
            <ac:spMk id="5" creationId="{84A530A5-E067-4C3B-9878-CCFC0643212A}"/>
          </ac:spMkLst>
        </pc:spChg>
      </pc:sldChg>
      <pc:sldChg chg="ord">
        <pc:chgData name="Dan Dures" userId="a4d20157-df88-481d-80b8-beb62bbedd3b" providerId="ADAL" clId="{ADC9400D-0E90-4899-8C79-4DF9B985689A}" dt="2022-09-12T19:00:09.604" v="2613"/>
        <pc:sldMkLst>
          <pc:docMk/>
          <pc:sldMk cId="1676949938" sldId="2144868049"/>
        </pc:sldMkLst>
      </pc:sldChg>
      <pc:sldChg chg="modSp del mod">
        <pc:chgData name="Dan Dures" userId="a4d20157-df88-481d-80b8-beb62bbedd3b" providerId="ADAL" clId="{ADC9400D-0E90-4899-8C79-4DF9B985689A}" dt="2022-09-12T15:34:32.485" v="2116" actId="47"/>
        <pc:sldMkLst>
          <pc:docMk/>
          <pc:sldMk cId="1286010671" sldId="2144868050"/>
        </pc:sldMkLst>
        <pc:spChg chg="mod">
          <ac:chgData name="Dan Dures" userId="a4d20157-df88-481d-80b8-beb62bbedd3b" providerId="ADAL" clId="{ADC9400D-0E90-4899-8C79-4DF9B985689A}" dt="2022-09-12T12:48:08.358" v="708" actId="20577"/>
          <ac:spMkLst>
            <pc:docMk/>
            <pc:sldMk cId="1286010671" sldId="2144868050"/>
            <ac:spMk id="5" creationId="{84A530A5-E067-4C3B-9878-CCFC0643212A}"/>
          </ac:spMkLst>
        </pc:spChg>
      </pc:sldChg>
      <pc:sldChg chg="addSp delSp modSp mod">
        <pc:chgData name="Dan Dures" userId="a4d20157-df88-481d-80b8-beb62bbedd3b" providerId="ADAL" clId="{ADC9400D-0E90-4899-8C79-4DF9B985689A}" dt="2022-09-12T19:05:12.252" v="2729" actId="20577"/>
        <pc:sldMkLst>
          <pc:docMk/>
          <pc:sldMk cId="3576425340" sldId="2144868053"/>
        </pc:sldMkLst>
        <pc:spChg chg="add del mod">
          <ac:chgData name="Dan Dures" userId="a4d20157-df88-481d-80b8-beb62bbedd3b" providerId="ADAL" clId="{ADC9400D-0E90-4899-8C79-4DF9B985689A}" dt="2022-09-09T16:53:46.706" v="432"/>
          <ac:spMkLst>
            <pc:docMk/>
            <pc:sldMk cId="3576425340" sldId="2144868053"/>
            <ac:spMk id="2" creationId="{3C126F7D-29D6-466B-1654-887486CA93BC}"/>
          </ac:spMkLst>
        </pc:spChg>
        <pc:spChg chg="mod">
          <ac:chgData name="Dan Dures" userId="a4d20157-df88-481d-80b8-beb62bbedd3b" providerId="ADAL" clId="{ADC9400D-0E90-4899-8C79-4DF9B985689A}" dt="2022-09-12T19:05:12.252" v="2729" actId="20577"/>
          <ac:spMkLst>
            <pc:docMk/>
            <pc:sldMk cId="3576425340" sldId="2144868053"/>
            <ac:spMk id="4" creationId="{5AE66B7F-AD17-4A28-8352-C6663448E355}"/>
          </ac:spMkLst>
        </pc:spChg>
        <pc:spChg chg="mod">
          <ac:chgData name="Dan Dures" userId="a4d20157-df88-481d-80b8-beb62bbedd3b" providerId="ADAL" clId="{ADC9400D-0E90-4899-8C79-4DF9B985689A}" dt="2022-09-09T16:51:08.336" v="78" actId="27636"/>
          <ac:spMkLst>
            <pc:docMk/>
            <pc:sldMk cId="3576425340" sldId="2144868053"/>
            <ac:spMk id="5" creationId="{84A530A5-E067-4C3B-9878-CCFC0643212A}"/>
          </ac:spMkLst>
        </pc:spChg>
        <pc:spChg chg="mod">
          <ac:chgData name="Dan Dures" userId="a4d20157-df88-481d-80b8-beb62bbedd3b" providerId="ADAL" clId="{ADC9400D-0E90-4899-8C79-4DF9B985689A}" dt="2022-09-09T16:51:14.830" v="79" actId="1076"/>
          <ac:spMkLst>
            <pc:docMk/>
            <pc:sldMk cId="3576425340" sldId="2144868053"/>
            <ac:spMk id="6" creationId="{BBA44339-93A5-4DB5-B5FE-A3A5152B6405}"/>
          </ac:spMkLst>
        </pc:spChg>
        <pc:spChg chg="add mod">
          <ac:chgData name="Dan Dures" userId="a4d20157-df88-481d-80b8-beb62bbedd3b" providerId="ADAL" clId="{ADC9400D-0E90-4899-8C79-4DF9B985689A}" dt="2022-09-09T16:54:05.217" v="437" actId="114"/>
          <ac:spMkLst>
            <pc:docMk/>
            <pc:sldMk cId="3576425340" sldId="2144868053"/>
            <ac:spMk id="7" creationId="{CF37D5CD-372E-A525-4A72-409B5EB53551}"/>
          </ac:spMkLst>
        </pc:spChg>
        <pc:spChg chg="add mod">
          <ac:chgData name="Dan Dures" userId="a4d20157-df88-481d-80b8-beb62bbedd3b" providerId="ADAL" clId="{ADC9400D-0E90-4899-8C79-4DF9B985689A}" dt="2022-09-12T12:49:29.934" v="734" actId="1076"/>
          <ac:spMkLst>
            <pc:docMk/>
            <pc:sldMk cId="3576425340" sldId="2144868053"/>
            <ac:spMk id="8" creationId="{3E49C0B5-9598-0A7D-98EF-D7B473E702E0}"/>
          </ac:spMkLst>
        </pc:spChg>
        <pc:picChg chg="mod">
          <ac:chgData name="Dan Dures" userId="a4d20157-df88-481d-80b8-beb62bbedd3b" providerId="ADAL" clId="{ADC9400D-0E90-4899-8C79-4DF9B985689A}" dt="2022-09-09T16:51:14.830" v="79" actId="1076"/>
          <ac:picMkLst>
            <pc:docMk/>
            <pc:sldMk cId="3576425340" sldId="2144868053"/>
            <ac:picMk id="3" creationId="{2D78E4CE-522D-4F95-B5F4-92E48462A508}"/>
          </ac:picMkLst>
        </pc:picChg>
      </pc:sldChg>
      <pc:sldChg chg="modSp del mod">
        <pc:chgData name="Dan Dures" userId="a4d20157-df88-481d-80b8-beb62bbedd3b" providerId="ADAL" clId="{ADC9400D-0E90-4899-8C79-4DF9B985689A}" dt="2022-09-12T15:33:13.551" v="2115" actId="47"/>
        <pc:sldMkLst>
          <pc:docMk/>
          <pc:sldMk cId="3517183887" sldId="2144868054"/>
        </pc:sldMkLst>
        <pc:spChg chg="mod">
          <ac:chgData name="Dan Dures" userId="a4d20157-df88-481d-80b8-beb62bbedd3b" providerId="ADAL" clId="{ADC9400D-0E90-4899-8C79-4DF9B985689A}" dt="2022-09-12T12:47:16.884" v="675" actId="20577"/>
          <ac:spMkLst>
            <pc:docMk/>
            <pc:sldMk cId="3517183887" sldId="2144868054"/>
            <ac:spMk id="3" creationId="{DCDF9E19-BDDE-4F3F-8132-DD9696C7CF00}"/>
          </ac:spMkLst>
        </pc:spChg>
      </pc:sldChg>
      <pc:sldChg chg="del">
        <pc:chgData name="Dan Dures" userId="a4d20157-df88-481d-80b8-beb62bbedd3b" providerId="ADAL" clId="{ADC9400D-0E90-4899-8C79-4DF9B985689A}" dt="2022-09-12T15:32:24.224" v="2114" actId="47"/>
        <pc:sldMkLst>
          <pc:docMk/>
          <pc:sldMk cId="247423948" sldId="2144868055"/>
        </pc:sldMkLst>
      </pc:sldChg>
      <pc:sldChg chg="addSp delSp modSp mod modClrScheme chgLayout">
        <pc:chgData name="Dan Dures" userId="a4d20157-df88-481d-80b8-beb62bbedd3b" providerId="ADAL" clId="{ADC9400D-0E90-4899-8C79-4DF9B985689A}" dt="2022-09-15T16:47:17.897" v="2853" actId="1076"/>
        <pc:sldMkLst>
          <pc:docMk/>
          <pc:sldMk cId="910594851" sldId="2144868077"/>
        </pc:sldMkLst>
        <pc:spChg chg="del mod ord">
          <ac:chgData name="Dan Dures" userId="a4d20157-df88-481d-80b8-beb62bbedd3b" providerId="ADAL" clId="{ADC9400D-0E90-4899-8C79-4DF9B985689A}" dt="2022-09-15T16:46:43.517" v="2848" actId="478"/>
          <ac:spMkLst>
            <pc:docMk/>
            <pc:sldMk cId="910594851" sldId="2144868077"/>
            <ac:spMk id="2" creationId="{5042C262-7932-4891-98FD-99A6BFB3EB52}"/>
          </ac:spMkLst>
        </pc:spChg>
        <pc:spChg chg="del">
          <ac:chgData name="Dan Dures" userId="a4d20157-df88-481d-80b8-beb62bbedd3b" providerId="ADAL" clId="{ADC9400D-0E90-4899-8C79-4DF9B985689A}" dt="2022-09-13T08:09:14.962" v="2843" actId="478"/>
          <ac:spMkLst>
            <pc:docMk/>
            <pc:sldMk cId="910594851" sldId="2144868077"/>
            <ac:spMk id="4" creationId="{C593AD05-EE80-4EB9-9375-74A58ADA3A5B}"/>
          </ac:spMkLst>
        </pc:spChg>
        <pc:spChg chg="del">
          <ac:chgData name="Dan Dures" userId="a4d20157-df88-481d-80b8-beb62bbedd3b" providerId="ADAL" clId="{ADC9400D-0E90-4899-8C79-4DF9B985689A}" dt="2022-09-13T08:09:14.962" v="2843" actId="478"/>
          <ac:spMkLst>
            <pc:docMk/>
            <pc:sldMk cId="910594851" sldId="2144868077"/>
            <ac:spMk id="5" creationId="{7D24D063-AACD-4349-AA17-FE3DFDE1A392}"/>
          </ac:spMkLst>
        </pc:spChg>
        <pc:spChg chg="del">
          <ac:chgData name="Dan Dures" userId="a4d20157-df88-481d-80b8-beb62bbedd3b" providerId="ADAL" clId="{ADC9400D-0E90-4899-8C79-4DF9B985689A}" dt="2022-09-13T08:09:14.962" v="2843" actId="478"/>
          <ac:spMkLst>
            <pc:docMk/>
            <pc:sldMk cId="910594851" sldId="2144868077"/>
            <ac:spMk id="6" creationId="{F6569579-50B1-46EB-A3C4-DECB07BEE443}"/>
          </ac:spMkLst>
        </pc:spChg>
        <pc:spChg chg="del">
          <ac:chgData name="Dan Dures" userId="a4d20157-df88-481d-80b8-beb62bbedd3b" providerId="ADAL" clId="{ADC9400D-0E90-4899-8C79-4DF9B985689A}" dt="2022-09-13T08:09:14.962" v="2843" actId="478"/>
          <ac:spMkLst>
            <pc:docMk/>
            <pc:sldMk cId="910594851" sldId="2144868077"/>
            <ac:spMk id="33" creationId="{27169FFC-6DE4-4040-B647-32778C4D0FA7}"/>
          </ac:spMkLst>
        </pc:spChg>
        <pc:spChg chg="del">
          <ac:chgData name="Dan Dures" userId="a4d20157-df88-481d-80b8-beb62bbedd3b" providerId="ADAL" clId="{ADC9400D-0E90-4899-8C79-4DF9B985689A}" dt="2022-09-13T08:09:14.962" v="2843" actId="478"/>
          <ac:spMkLst>
            <pc:docMk/>
            <pc:sldMk cId="910594851" sldId="2144868077"/>
            <ac:spMk id="49" creationId="{23CBF971-8871-4168-A6BB-C886CAD58C27}"/>
          </ac:spMkLst>
        </pc:spChg>
        <pc:spChg chg="del">
          <ac:chgData name="Dan Dures" userId="a4d20157-df88-481d-80b8-beb62bbedd3b" providerId="ADAL" clId="{ADC9400D-0E90-4899-8C79-4DF9B985689A}" dt="2022-09-13T08:09:14.962" v="2843" actId="478"/>
          <ac:spMkLst>
            <pc:docMk/>
            <pc:sldMk cId="910594851" sldId="2144868077"/>
            <ac:spMk id="64" creationId="{38C0A1C0-3E13-4036-8171-6A242CCCAB64}"/>
          </ac:spMkLst>
        </pc:spChg>
        <pc:picChg chg="add del">
          <ac:chgData name="Dan Dures" userId="a4d20157-df88-481d-80b8-beb62bbedd3b" providerId="ADAL" clId="{ADC9400D-0E90-4899-8C79-4DF9B985689A}" dt="2022-09-13T08:09:14.962" v="2843" actId="478"/>
          <ac:picMkLst>
            <pc:docMk/>
            <pc:sldMk cId="910594851" sldId="2144868077"/>
            <ac:picMk id="3" creationId="{D1C8CEB2-271E-48DF-AE2E-2FC5058B8D93}"/>
          </ac:picMkLst>
        </pc:picChg>
        <pc:picChg chg="add mod">
          <ac:chgData name="Dan Dures" userId="a4d20157-df88-481d-80b8-beb62bbedd3b" providerId="ADAL" clId="{ADC9400D-0E90-4899-8C79-4DF9B985689A}" dt="2022-09-15T16:47:17.897" v="2853" actId="1076"/>
          <ac:picMkLst>
            <pc:docMk/>
            <pc:sldMk cId="910594851" sldId="2144868077"/>
            <ac:picMk id="4" creationId="{293952E3-7188-A7A9-B5D7-70E5354DC0D1}"/>
          </ac:picMkLst>
        </pc:picChg>
        <pc:picChg chg="del">
          <ac:chgData name="Dan Dures" userId="a4d20157-df88-481d-80b8-beb62bbedd3b" providerId="ADAL" clId="{ADC9400D-0E90-4899-8C79-4DF9B985689A}" dt="2022-09-13T08:09:14.962" v="2843" actId="478"/>
          <ac:picMkLst>
            <pc:docMk/>
            <pc:sldMk cId="910594851" sldId="2144868077"/>
            <ac:picMk id="29" creationId="{8A1D37F8-12DD-4DE7-A039-E78DB0400248}"/>
          </ac:picMkLst>
        </pc:picChg>
        <pc:picChg chg="del">
          <ac:chgData name="Dan Dures" userId="a4d20157-df88-481d-80b8-beb62bbedd3b" providerId="ADAL" clId="{ADC9400D-0E90-4899-8C79-4DF9B985689A}" dt="2022-09-13T08:09:14.962" v="2843" actId="478"/>
          <ac:picMkLst>
            <pc:docMk/>
            <pc:sldMk cId="910594851" sldId="2144868077"/>
            <ac:picMk id="30" creationId="{2592AF76-E194-446A-8625-D10C9D6956F7}"/>
          </ac:picMkLst>
        </pc:picChg>
        <pc:picChg chg="del">
          <ac:chgData name="Dan Dures" userId="a4d20157-df88-481d-80b8-beb62bbedd3b" providerId="ADAL" clId="{ADC9400D-0E90-4899-8C79-4DF9B985689A}" dt="2022-09-13T08:09:14.962" v="2843" actId="478"/>
          <ac:picMkLst>
            <pc:docMk/>
            <pc:sldMk cId="910594851" sldId="2144868077"/>
            <ac:picMk id="31" creationId="{A71F6B8F-418B-441C-AA33-584BF14EFBC9}"/>
          </ac:picMkLst>
        </pc:picChg>
        <pc:picChg chg="del">
          <ac:chgData name="Dan Dures" userId="a4d20157-df88-481d-80b8-beb62bbedd3b" providerId="ADAL" clId="{ADC9400D-0E90-4899-8C79-4DF9B985689A}" dt="2022-09-13T08:09:14.962" v="2843" actId="478"/>
          <ac:picMkLst>
            <pc:docMk/>
            <pc:sldMk cId="910594851" sldId="2144868077"/>
            <ac:picMk id="63" creationId="{7262705F-B215-4E8E-B8F9-0239CEA508AF}"/>
          </ac:picMkLst>
        </pc:picChg>
      </pc:sldChg>
      <pc:sldChg chg="modSp add mod ord">
        <pc:chgData name="Dan Dures" userId="a4d20157-df88-481d-80b8-beb62bbedd3b" providerId="ADAL" clId="{ADC9400D-0E90-4899-8C79-4DF9B985689A}" dt="2022-09-12T19:07:29.430" v="2833" actId="20577"/>
        <pc:sldMkLst>
          <pc:docMk/>
          <pc:sldMk cId="442400718" sldId="2144868081"/>
        </pc:sldMkLst>
        <pc:spChg chg="mod">
          <ac:chgData name="Dan Dures" userId="a4d20157-df88-481d-80b8-beb62bbedd3b" providerId="ADAL" clId="{ADC9400D-0E90-4899-8C79-4DF9B985689A}" dt="2022-09-12T19:07:29.430" v="2833" actId="20577"/>
          <ac:spMkLst>
            <pc:docMk/>
            <pc:sldMk cId="442400718" sldId="2144868081"/>
            <ac:spMk id="10" creationId="{19FB3676-7F4B-4693-8C8A-3FFB9E9EDF0E}"/>
          </ac:spMkLst>
        </pc:spChg>
        <pc:spChg chg="mod">
          <ac:chgData name="Dan Dures" userId="a4d20157-df88-481d-80b8-beb62bbedd3b" providerId="ADAL" clId="{ADC9400D-0E90-4899-8C79-4DF9B985689A}" dt="2022-09-12T15:17:22.882" v="1622" actId="20577"/>
          <ac:spMkLst>
            <pc:docMk/>
            <pc:sldMk cId="442400718" sldId="2144868081"/>
            <ac:spMk id="11" creationId="{5028E746-9877-47CD-B078-118991C1AB8A}"/>
          </ac:spMkLst>
        </pc:spChg>
        <pc:spChg chg="mod">
          <ac:chgData name="Dan Dures" userId="a4d20157-df88-481d-80b8-beb62bbedd3b" providerId="ADAL" clId="{ADC9400D-0E90-4899-8C79-4DF9B985689A}" dt="2022-09-12T15:12:55.422" v="1360" actId="108"/>
          <ac:spMkLst>
            <pc:docMk/>
            <pc:sldMk cId="442400718" sldId="2144868081"/>
            <ac:spMk id="14" creationId="{A224F248-646E-45E2-BC6D-418052F08323}"/>
          </ac:spMkLst>
        </pc:spChg>
        <pc:picChg chg="mod">
          <ac:chgData name="Dan Dures" userId="a4d20157-df88-481d-80b8-beb62bbedd3b" providerId="ADAL" clId="{ADC9400D-0E90-4899-8C79-4DF9B985689A}" dt="2022-09-12T15:16:30.194" v="1487" actId="1076"/>
          <ac:picMkLst>
            <pc:docMk/>
            <pc:sldMk cId="442400718" sldId="2144868081"/>
            <ac:picMk id="13" creationId="{C0B5EC20-DBEF-491C-AD28-B20702FCF2C8}"/>
          </ac:picMkLst>
        </pc:picChg>
      </pc:sldChg>
      <pc:sldChg chg="addSp delSp modSp add mod ord">
        <pc:chgData name="Dan Dures" userId="a4d20157-df88-481d-80b8-beb62bbedd3b" providerId="ADAL" clId="{ADC9400D-0E90-4899-8C79-4DF9B985689A}" dt="2022-09-12T19:07:36.222" v="2834"/>
        <pc:sldMkLst>
          <pc:docMk/>
          <pc:sldMk cId="3142227249" sldId="2144868082"/>
        </pc:sldMkLst>
        <pc:spChg chg="mod">
          <ac:chgData name="Dan Dures" userId="a4d20157-df88-481d-80b8-beb62bbedd3b" providerId="ADAL" clId="{ADC9400D-0E90-4899-8C79-4DF9B985689A}" dt="2022-09-12T19:07:36.222" v="2834"/>
          <ac:spMkLst>
            <pc:docMk/>
            <pc:sldMk cId="3142227249" sldId="2144868082"/>
            <ac:spMk id="9" creationId="{3EA0D9CA-EAC8-4AD7-83EB-4BBA69428415}"/>
          </ac:spMkLst>
        </pc:spChg>
        <pc:spChg chg="mod">
          <ac:chgData name="Dan Dures" userId="a4d20157-df88-481d-80b8-beb62bbedd3b" providerId="ADAL" clId="{ADC9400D-0E90-4899-8C79-4DF9B985689A}" dt="2022-09-12T15:21:12.746" v="1684" actId="1076"/>
          <ac:spMkLst>
            <pc:docMk/>
            <pc:sldMk cId="3142227249" sldId="2144868082"/>
            <ac:spMk id="18" creationId="{A4AEB4EE-F011-4821-A0D6-8DED4236A3A1}"/>
          </ac:spMkLst>
        </pc:spChg>
        <pc:spChg chg="add mod">
          <ac:chgData name="Dan Dures" userId="a4d20157-df88-481d-80b8-beb62bbedd3b" providerId="ADAL" clId="{ADC9400D-0E90-4899-8C79-4DF9B985689A}" dt="2022-09-12T15:23:36.818" v="1716" actId="1076"/>
          <ac:spMkLst>
            <pc:docMk/>
            <pc:sldMk cId="3142227249" sldId="2144868082"/>
            <ac:spMk id="21" creationId="{73AAEED0-5EC2-A035-C928-4B3CEC325B90}"/>
          </ac:spMkLst>
        </pc:spChg>
        <pc:spChg chg="add mod">
          <ac:chgData name="Dan Dures" userId="a4d20157-df88-481d-80b8-beb62bbedd3b" providerId="ADAL" clId="{ADC9400D-0E90-4899-8C79-4DF9B985689A}" dt="2022-09-12T15:24:26.836" v="1823" actId="14100"/>
          <ac:spMkLst>
            <pc:docMk/>
            <pc:sldMk cId="3142227249" sldId="2144868082"/>
            <ac:spMk id="23" creationId="{EF92995D-4AE5-E302-7CB7-2DABB465BF9E}"/>
          </ac:spMkLst>
        </pc:spChg>
        <pc:spChg chg="add mod">
          <ac:chgData name="Dan Dures" userId="a4d20157-df88-481d-80b8-beb62bbedd3b" providerId="ADAL" clId="{ADC9400D-0E90-4899-8C79-4DF9B985689A}" dt="2022-09-12T15:24:39.779" v="1826" actId="113"/>
          <ac:spMkLst>
            <pc:docMk/>
            <pc:sldMk cId="3142227249" sldId="2144868082"/>
            <ac:spMk id="24" creationId="{5A9A881E-7649-F5DB-C893-145F0F77B844}"/>
          </ac:spMkLst>
        </pc:spChg>
        <pc:spChg chg="mod">
          <ac:chgData name="Dan Dures" userId="a4d20157-df88-481d-80b8-beb62bbedd3b" providerId="ADAL" clId="{ADC9400D-0E90-4899-8C79-4DF9B985689A}" dt="2022-09-12T15:13:13.025" v="1363" actId="207"/>
          <ac:spMkLst>
            <pc:docMk/>
            <pc:sldMk cId="3142227249" sldId="2144868082"/>
            <ac:spMk id="31" creationId="{9FFD819C-9E10-4CA8-8A19-77D3F51D5138}"/>
          </ac:spMkLst>
        </pc:spChg>
        <pc:spChg chg="del mod">
          <ac:chgData name="Dan Dures" userId="a4d20157-df88-481d-80b8-beb62bbedd3b" providerId="ADAL" clId="{ADC9400D-0E90-4899-8C79-4DF9B985689A}" dt="2022-09-12T15:21:06.885" v="1682" actId="478"/>
          <ac:spMkLst>
            <pc:docMk/>
            <pc:sldMk cId="3142227249" sldId="2144868082"/>
            <ac:spMk id="32" creationId="{A891C232-EA5B-4AD0-AD32-3A7C1BEB3DD8}"/>
          </ac:spMkLst>
        </pc:spChg>
        <pc:spChg chg="mod">
          <ac:chgData name="Dan Dures" userId="a4d20157-df88-481d-80b8-beb62bbedd3b" providerId="ADAL" clId="{ADC9400D-0E90-4899-8C79-4DF9B985689A}" dt="2022-09-12T15:23:42.370" v="1718" actId="1076"/>
          <ac:spMkLst>
            <pc:docMk/>
            <pc:sldMk cId="3142227249" sldId="2144868082"/>
            <ac:spMk id="33" creationId="{5E830E65-242B-48CA-AA19-C379EA41986B}"/>
          </ac:spMkLst>
        </pc:spChg>
        <pc:spChg chg="mod">
          <ac:chgData name="Dan Dures" userId="a4d20157-df88-481d-80b8-beb62bbedd3b" providerId="ADAL" clId="{ADC9400D-0E90-4899-8C79-4DF9B985689A}" dt="2022-09-12T15:23:36.818" v="1716" actId="1076"/>
          <ac:spMkLst>
            <pc:docMk/>
            <pc:sldMk cId="3142227249" sldId="2144868082"/>
            <ac:spMk id="35" creationId="{794FDFB7-06B2-4A93-BD0F-A777832833CE}"/>
          </ac:spMkLst>
        </pc:spChg>
        <pc:grpChg chg="mod">
          <ac:chgData name="Dan Dures" userId="a4d20157-df88-481d-80b8-beb62bbedd3b" providerId="ADAL" clId="{ADC9400D-0E90-4899-8C79-4DF9B985689A}" dt="2022-09-12T15:23:36.818" v="1716" actId="1076"/>
          <ac:grpSpMkLst>
            <pc:docMk/>
            <pc:sldMk cId="3142227249" sldId="2144868082"/>
            <ac:grpSpMk id="15" creationId="{AD80D0BD-2F77-4D28-A502-269C939D65D4}"/>
          </ac:grpSpMkLst>
        </pc:grpChg>
        <pc:picChg chg="mod">
          <ac:chgData name="Dan Dures" userId="a4d20157-df88-481d-80b8-beb62bbedd3b" providerId="ADAL" clId="{ADC9400D-0E90-4899-8C79-4DF9B985689A}" dt="2022-09-12T15:21:12.746" v="1684" actId="1076"/>
          <ac:picMkLst>
            <pc:docMk/>
            <pc:sldMk cId="3142227249" sldId="2144868082"/>
            <ac:picMk id="4" creationId="{48087C98-86E8-44C1-97E4-8A6116E09629}"/>
          </ac:picMkLst>
        </pc:picChg>
        <pc:picChg chg="add mod modCrop">
          <ac:chgData name="Dan Dures" userId="a4d20157-df88-481d-80b8-beb62bbedd3b" providerId="ADAL" clId="{ADC9400D-0E90-4899-8C79-4DF9B985689A}" dt="2022-09-12T15:23:36.818" v="1716" actId="1076"/>
          <ac:picMkLst>
            <pc:docMk/>
            <pc:sldMk cId="3142227249" sldId="2144868082"/>
            <ac:picMk id="7" creationId="{E35C1414-5B7D-7DBE-7558-81B28BD8720D}"/>
          </ac:picMkLst>
        </pc:picChg>
        <pc:picChg chg="del">
          <ac:chgData name="Dan Dures" userId="a4d20157-df88-481d-80b8-beb62bbedd3b" providerId="ADAL" clId="{ADC9400D-0E90-4899-8C79-4DF9B985689A}" dt="2022-09-12T15:21:07.242" v="1683" actId="478"/>
          <ac:picMkLst>
            <pc:docMk/>
            <pc:sldMk cId="3142227249" sldId="2144868082"/>
            <ac:picMk id="11" creationId="{D8B662EA-1270-4E3D-B325-C2486A2F3A15}"/>
          </ac:picMkLst>
        </pc:picChg>
        <pc:cxnChg chg="mod">
          <ac:chgData name="Dan Dures" userId="a4d20157-df88-481d-80b8-beb62bbedd3b" providerId="ADAL" clId="{ADC9400D-0E90-4899-8C79-4DF9B985689A}" dt="2022-09-12T15:10:52.204" v="1332" actId="108"/>
          <ac:cxnSpMkLst>
            <pc:docMk/>
            <pc:sldMk cId="3142227249" sldId="2144868082"/>
            <ac:cxnSpMk id="16" creationId="{B8AE5EF5-3C51-4E9C-B9BD-FDDB13A1270E}"/>
          </ac:cxnSpMkLst>
        </pc:cxnChg>
        <pc:cxnChg chg="del mod">
          <ac:chgData name="Dan Dures" userId="a4d20157-df88-481d-80b8-beb62bbedd3b" providerId="ADAL" clId="{ADC9400D-0E90-4899-8C79-4DF9B985689A}" dt="2022-09-12T15:21:05.783" v="1681" actId="478"/>
          <ac:cxnSpMkLst>
            <pc:docMk/>
            <pc:sldMk cId="3142227249" sldId="2144868082"/>
            <ac:cxnSpMk id="20" creationId="{8DA34060-A6BD-4BBF-9CA9-1019AAF80CF4}"/>
          </ac:cxnSpMkLst>
        </pc:cxnChg>
        <pc:cxnChg chg="mod">
          <ac:chgData name="Dan Dures" userId="a4d20157-df88-481d-80b8-beb62bbedd3b" providerId="ADAL" clId="{ADC9400D-0E90-4899-8C79-4DF9B985689A}" dt="2022-09-12T15:21:51.269" v="1687" actId="14100"/>
          <ac:cxnSpMkLst>
            <pc:docMk/>
            <pc:sldMk cId="3142227249" sldId="2144868082"/>
            <ac:cxnSpMk id="22" creationId="{E843D4E0-FFEF-4E10-920E-54CE77391264}"/>
          </ac:cxnSpMkLst>
        </pc:cxnChg>
      </pc:sldChg>
      <pc:sldChg chg="addSp delSp modSp add mod modClrScheme chgLayout">
        <pc:chgData name="Dan Dures" userId="a4d20157-df88-481d-80b8-beb62bbedd3b" providerId="ADAL" clId="{ADC9400D-0E90-4899-8C79-4DF9B985689A}" dt="2022-09-12T19:07:48.485" v="2837"/>
        <pc:sldMkLst>
          <pc:docMk/>
          <pc:sldMk cId="4032629443" sldId="2144868083"/>
        </pc:sldMkLst>
        <pc:spChg chg="mod ord">
          <ac:chgData name="Dan Dures" userId="a4d20157-df88-481d-80b8-beb62bbedd3b" providerId="ADAL" clId="{ADC9400D-0E90-4899-8C79-4DF9B985689A}" dt="2022-09-12T19:07:48.485" v="2837"/>
          <ac:spMkLst>
            <pc:docMk/>
            <pc:sldMk cId="4032629443" sldId="2144868083"/>
            <ac:spMk id="2" creationId="{7B935363-BAA8-4064-90D5-1BEC40A03BD1}"/>
          </ac:spMkLst>
        </pc:spChg>
        <pc:spChg chg="mod ord">
          <ac:chgData name="Dan Dures" userId="a4d20157-df88-481d-80b8-beb62bbedd3b" providerId="ADAL" clId="{ADC9400D-0E90-4899-8C79-4DF9B985689A}" dt="2022-09-12T15:10:30.837" v="1329" actId="1076"/>
          <ac:spMkLst>
            <pc:docMk/>
            <pc:sldMk cId="4032629443" sldId="2144868083"/>
            <ac:spMk id="3" creationId="{6AC1A2E0-B148-4822-8A29-7392A1359A7C}"/>
          </ac:spMkLst>
        </pc:spChg>
        <pc:spChg chg="add mod">
          <ac:chgData name="Dan Dures" userId="a4d20157-df88-481d-80b8-beb62bbedd3b" providerId="ADAL" clId="{ADC9400D-0E90-4899-8C79-4DF9B985689A}" dt="2022-09-12T15:30:11.749" v="2111" actId="1076"/>
          <ac:spMkLst>
            <pc:docMk/>
            <pc:sldMk cId="4032629443" sldId="2144868083"/>
            <ac:spMk id="11" creationId="{30F76BB6-F0E9-CF2B-8894-BB8A4D1DF805}"/>
          </ac:spMkLst>
        </pc:spChg>
        <pc:picChg chg="del">
          <ac:chgData name="Dan Dures" userId="a4d20157-df88-481d-80b8-beb62bbedd3b" providerId="ADAL" clId="{ADC9400D-0E90-4899-8C79-4DF9B985689A}" dt="2022-09-12T18:58:11.176" v="2581" actId="478"/>
          <ac:picMkLst>
            <pc:docMk/>
            <pc:sldMk cId="4032629443" sldId="2144868083"/>
            <ac:picMk id="12" creationId="{1BACDEDB-1AC1-4101-BD9B-D1BDDC6CC38B}"/>
          </ac:picMkLst>
        </pc:picChg>
      </pc:sldChg>
      <pc:sldChg chg="delSp modSp add mod modClrScheme chgLayout">
        <pc:chgData name="Dan Dures" userId="a4d20157-df88-481d-80b8-beb62bbedd3b" providerId="ADAL" clId="{ADC9400D-0E90-4899-8C79-4DF9B985689A}" dt="2022-09-12T19:07:52.215" v="2838"/>
        <pc:sldMkLst>
          <pc:docMk/>
          <pc:sldMk cId="536463144" sldId="2144868084"/>
        </pc:sldMkLst>
        <pc:spChg chg="mod ord">
          <ac:chgData name="Dan Dures" userId="a4d20157-df88-481d-80b8-beb62bbedd3b" providerId="ADAL" clId="{ADC9400D-0E90-4899-8C79-4DF9B985689A}" dt="2022-09-12T15:30:20.500" v="2112" actId="1076"/>
          <ac:spMkLst>
            <pc:docMk/>
            <pc:sldMk cId="536463144" sldId="2144868084"/>
            <ac:spMk id="3" creationId="{DCDF9E19-BDDE-4F3F-8132-DD9696C7CF00}"/>
          </ac:spMkLst>
        </pc:spChg>
        <pc:spChg chg="mod ord">
          <ac:chgData name="Dan Dures" userId="a4d20157-df88-481d-80b8-beb62bbedd3b" providerId="ADAL" clId="{ADC9400D-0E90-4899-8C79-4DF9B985689A}" dt="2022-09-12T19:07:52.215" v="2838"/>
          <ac:spMkLst>
            <pc:docMk/>
            <pc:sldMk cId="536463144" sldId="2144868084"/>
            <ac:spMk id="9" creationId="{9E302796-5257-4ECD-B41C-93F050B7529B}"/>
          </ac:spMkLst>
        </pc:spChg>
        <pc:spChg chg="mod">
          <ac:chgData name="Dan Dures" userId="a4d20157-df88-481d-80b8-beb62bbedd3b" providerId="ADAL" clId="{ADC9400D-0E90-4899-8C79-4DF9B985689A}" dt="2022-09-12T15:08:59.473" v="1300" actId="108"/>
          <ac:spMkLst>
            <pc:docMk/>
            <pc:sldMk cId="536463144" sldId="2144868084"/>
            <ac:spMk id="10" creationId="{15DCD8FC-FA0C-4942-A8CA-9A0A50C4B160}"/>
          </ac:spMkLst>
        </pc:spChg>
        <pc:spChg chg="mod">
          <ac:chgData name="Dan Dures" userId="a4d20157-df88-481d-80b8-beb62bbedd3b" providerId="ADAL" clId="{ADC9400D-0E90-4899-8C79-4DF9B985689A}" dt="2022-09-12T15:09:00.486" v="1301" actId="108"/>
          <ac:spMkLst>
            <pc:docMk/>
            <pc:sldMk cId="536463144" sldId="2144868084"/>
            <ac:spMk id="11" creationId="{991FBCDC-8345-4049-9FC9-5C21418BD99B}"/>
          </ac:spMkLst>
        </pc:spChg>
        <pc:spChg chg="mod">
          <ac:chgData name="Dan Dures" userId="a4d20157-df88-481d-80b8-beb62bbedd3b" providerId="ADAL" clId="{ADC9400D-0E90-4899-8C79-4DF9B985689A}" dt="2022-09-12T15:08:58.351" v="1299" actId="108"/>
          <ac:spMkLst>
            <pc:docMk/>
            <pc:sldMk cId="536463144" sldId="2144868084"/>
            <ac:spMk id="12" creationId="{75E996D3-29EB-448C-8F62-1CB403CC3A27}"/>
          </ac:spMkLst>
        </pc:spChg>
        <pc:spChg chg="mod">
          <ac:chgData name="Dan Dures" userId="a4d20157-df88-481d-80b8-beb62bbedd3b" providerId="ADAL" clId="{ADC9400D-0E90-4899-8C79-4DF9B985689A}" dt="2022-09-12T15:08:57.129" v="1298" actId="108"/>
          <ac:spMkLst>
            <pc:docMk/>
            <pc:sldMk cId="536463144" sldId="2144868084"/>
            <ac:spMk id="15" creationId="{C300AD2E-12EC-499B-AD51-05AE2D67569C}"/>
          </ac:spMkLst>
        </pc:spChg>
        <pc:spChg chg="mod">
          <ac:chgData name="Dan Dures" userId="a4d20157-df88-481d-80b8-beb62bbedd3b" providerId="ADAL" clId="{ADC9400D-0E90-4899-8C79-4DF9B985689A}" dt="2022-09-12T15:08:55.776" v="1297" actId="108"/>
          <ac:spMkLst>
            <pc:docMk/>
            <pc:sldMk cId="536463144" sldId="2144868084"/>
            <ac:spMk id="16" creationId="{5EA1192E-02C7-4F2F-B4EF-337B84416D21}"/>
          </ac:spMkLst>
        </pc:spChg>
        <pc:spChg chg="mod">
          <ac:chgData name="Dan Dures" userId="a4d20157-df88-481d-80b8-beb62bbedd3b" providerId="ADAL" clId="{ADC9400D-0E90-4899-8C79-4DF9B985689A}" dt="2022-09-12T15:10:18.755" v="1326" actId="207"/>
          <ac:spMkLst>
            <pc:docMk/>
            <pc:sldMk cId="536463144" sldId="2144868084"/>
            <ac:spMk id="17" creationId="{33EE1690-516E-4AB4-A3CA-1D8FF54E0CBE}"/>
          </ac:spMkLst>
        </pc:spChg>
        <pc:spChg chg="mod">
          <ac:chgData name="Dan Dures" userId="a4d20157-df88-481d-80b8-beb62bbedd3b" providerId="ADAL" clId="{ADC9400D-0E90-4899-8C79-4DF9B985689A}" dt="2022-09-12T15:10:18.755" v="1326" actId="207"/>
          <ac:spMkLst>
            <pc:docMk/>
            <pc:sldMk cId="536463144" sldId="2144868084"/>
            <ac:spMk id="18" creationId="{D6472264-D89D-43B6-B7DF-BDED265A7365}"/>
          </ac:spMkLst>
        </pc:spChg>
        <pc:spChg chg="mod">
          <ac:chgData name="Dan Dures" userId="a4d20157-df88-481d-80b8-beb62bbedd3b" providerId="ADAL" clId="{ADC9400D-0E90-4899-8C79-4DF9B985689A}" dt="2022-09-12T15:09:03.382" v="1302" actId="108"/>
          <ac:spMkLst>
            <pc:docMk/>
            <pc:sldMk cId="536463144" sldId="2144868084"/>
            <ac:spMk id="19" creationId="{074E04A7-4A05-491E-A22B-4AD3B2D4A2D2}"/>
          </ac:spMkLst>
        </pc:spChg>
        <pc:picChg chg="del">
          <ac:chgData name="Dan Dures" userId="a4d20157-df88-481d-80b8-beb62bbedd3b" providerId="ADAL" clId="{ADC9400D-0E90-4899-8C79-4DF9B985689A}" dt="2022-09-12T18:58:13.156" v="2582" actId="478"/>
          <ac:picMkLst>
            <pc:docMk/>
            <pc:sldMk cId="536463144" sldId="2144868084"/>
            <ac:picMk id="8" creationId="{C3BC37CA-6609-40BE-8E44-CA1EA8AB60D8}"/>
          </ac:picMkLst>
        </pc:picChg>
      </pc:sldChg>
      <pc:sldChg chg="addSp delSp modSp add mod modClrScheme chgLayout">
        <pc:chgData name="Dan Dures" userId="a4d20157-df88-481d-80b8-beb62bbedd3b" providerId="ADAL" clId="{ADC9400D-0E90-4899-8C79-4DF9B985689A}" dt="2022-09-12T19:07:57.055" v="2839"/>
        <pc:sldMkLst>
          <pc:docMk/>
          <pc:sldMk cId="1238634944" sldId="2144868085"/>
        </pc:sldMkLst>
        <pc:spChg chg="mod ord">
          <ac:chgData name="Dan Dures" userId="a4d20157-df88-481d-80b8-beb62bbedd3b" providerId="ADAL" clId="{ADC9400D-0E90-4899-8C79-4DF9B985689A}" dt="2022-09-12T19:07:57.055" v="2839"/>
          <ac:spMkLst>
            <pc:docMk/>
            <pc:sldMk cId="1238634944" sldId="2144868085"/>
            <ac:spMk id="4" creationId="{5AE66B7F-AD17-4A28-8352-C6663448E355}"/>
          </ac:spMkLst>
        </pc:spChg>
        <pc:spChg chg="mod ord">
          <ac:chgData name="Dan Dures" userId="a4d20157-df88-481d-80b8-beb62bbedd3b" providerId="ADAL" clId="{ADC9400D-0E90-4899-8C79-4DF9B985689A}" dt="2022-09-12T18:57:58.776" v="2579" actId="20577"/>
          <ac:spMkLst>
            <pc:docMk/>
            <pc:sldMk cId="1238634944" sldId="2144868085"/>
            <ac:spMk id="5" creationId="{84A530A5-E067-4C3B-9878-CCFC0643212A}"/>
          </ac:spMkLst>
        </pc:spChg>
        <pc:spChg chg="mod">
          <ac:chgData name="Dan Dures" userId="a4d20157-df88-481d-80b8-beb62bbedd3b" providerId="ADAL" clId="{ADC9400D-0E90-4899-8C79-4DF9B985689A}" dt="2022-09-12T15:36:06.351" v="2135" actId="1076"/>
          <ac:spMkLst>
            <pc:docMk/>
            <pc:sldMk cId="1238634944" sldId="2144868085"/>
            <ac:spMk id="10" creationId="{DCE354FC-E628-4BE5-AA0A-564CDB1D7D08}"/>
          </ac:spMkLst>
        </pc:spChg>
        <pc:spChg chg="mod">
          <ac:chgData name="Dan Dures" userId="a4d20157-df88-481d-80b8-beb62bbedd3b" providerId="ADAL" clId="{ADC9400D-0E90-4899-8C79-4DF9B985689A}" dt="2022-09-12T16:00:04.073" v="2161" actId="1076"/>
          <ac:spMkLst>
            <pc:docMk/>
            <pc:sldMk cId="1238634944" sldId="2144868085"/>
            <ac:spMk id="11" creationId="{7987ED2B-9FA1-4FAD-94A3-45ACBE4C2334}"/>
          </ac:spMkLst>
        </pc:spChg>
        <pc:spChg chg="mod">
          <ac:chgData name="Dan Dures" userId="a4d20157-df88-481d-80b8-beb62bbedd3b" providerId="ADAL" clId="{ADC9400D-0E90-4899-8C79-4DF9B985689A}" dt="2022-09-12T16:00:09.505" v="2162" actId="1076"/>
          <ac:spMkLst>
            <pc:docMk/>
            <pc:sldMk cId="1238634944" sldId="2144868085"/>
            <ac:spMk id="12" creationId="{CD3A4204-3D41-4511-93FA-34D8A31EC8F9}"/>
          </ac:spMkLst>
        </pc:spChg>
        <pc:spChg chg="mod ord">
          <ac:chgData name="Dan Dures" userId="a4d20157-df88-481d-80b8-beb62bbedd3b" providerId="ADAL" clId="{ADC9400D-0E90-4899-8C79-4DF9B985689A}" dt="2022-09-12T18:56:36.450" v="2216" actId="14100"/>
          <ac:spMkLst>
            <pc:docMk/>
            <pc:sldMk cId="1238634944" sldId="2144868085"/>
            <ac:spMk id="13" creationId="{4AB594BB-C472-4016-ABE0-7F82943CB99E}"/>
          </ac:spMkLst>
        </pc:spChg>
        <pc:spChg chg="mod">
          <ac:chgData name="Dan Dures" userId="a4d20157-df88-481d-80b8-beb62bbedd3b" providerId="ADAL" clId="{ADC9400D-0E90-4899-8C79-4DF9B985689A}" dt="2022-09-12T15:35:48.833" v="2133" actId="14100"/>
          <ac:spMkLst>
            <pc:docMk/>
            <pc:sldMk cId="1238634944" sldId="2144868085"/>
            <ac:spMk id="14" creationId="{C63AAAF1-7E0B-4E8A-9978-B9205E43325B}"/>
          </ac:spMkLst>
        </pc:spChg>
        <pc:spChg chg="del mod">
          <ac:chgData name="Dan Dures" userId="a4d20157-df88-481d-80b8-beb62bbedd3b" providerId="ADAL" clId="{ADC9400D-0E90-4899-8C79-4DF9B985689A}" dt="2022-09-12T16:00:11.735" v="2163" actId="478"/>
          <ac:spMkLst>
            <pc:docMk/>
            <pc:sldMk cId="1238634944" sldId="2144868085"/>
            <ac:spMk id="15" creationId="{F9FC06B4-EFFF-46A8-8B12-D4F48A51A985}"/>
          </ac:spMkLst>
        </pc:spChg>
        <pc:spChg chg="add mod">
          <ac:chgData name="Dan Dures" userId="a4d20157-df88-481d-80b8-beb62bbedd3b" providerId="ADAL" clId="{ADC9400D-0E90-4899-8C79-4DF9B985689A}" dt="2022-09-12T18:56:20.978" v="2191" actId="1076"/>
          <ac:spMkLst>
            <pc:docMk/>
            <pc:sldMk cId="1238634944" sldId="2144868085"/>
            <ac:spMk id="16" creationId="{941E34AB-8AF5-CECD-E22A-84AD83721746}"/>
          </ac:spMkLst>
        </pc:spChg>
        <pc:picChg chg="del">
          <ac:chgData name="Dan Dures" userId="a4d20157-df88-481d-80b8-beb62bbedd3b" providerId="ADAL" clId="{ADC9400D-0E90-4899-8C79-4DF9B985689A}" dt="2022-09-12T15:35:09.472" v="2121" actId="478"/>
          <ac:picMkLst>
            <pc:docMk/>
            <pc:sldMk cId="1238634944" sldId="2144868085"/>
            <ac:picMk id="3" creationId="{7AFDD616-583C-4BE2-A912-ACD5393DDAF8}"/>
          </ac:picMkLst>
        </pc:picChg>
        <pc:picChg chg="add mod ord">
          <ac:chgData name="Dan Dures" userId="a4d20157-df88-481d-80b8-beb62bbedd3b" providerId="ADAL" clId="{ADC9400D-0E90-4899-8C79-4DF9B985689A}" dt="2022-09-12T18:56:19.793" v="2190" actId="1076"/>
          <ac:picMkLst>
            <pc:docMk/>
            <pc:sldMk cId="1238634944" sldId="2144868085"/>
            <ac:picMk id="6" creationId="{1B718735-35DA-731E-9BCE-9ACD8BCD36DD}"/>
          </ac:picMkLst>
        </pc:picChg>
        <pc:picChg chg="add mod modCrop">
          <ac:chgData name="Dan Dures" userId="a4d20157-df88-481d-80b8-beb62bbedd3b" providerId="ADAL" clId="{ADC9400D-0E90-4899-8C79-4DF9B985689A}" dt="2022-09-12T16:00:27.009" v="2187" actId="1076"/>
          <ac:picMkLst>
            <pc:docMk/>
            <pc:sldMk cId="1238634944" sldId="2144868085"/>
            <ac:picMk id="8" creationId="{69C99EDD-DFCC-8CC7-30D1-B5310C47D514}"/>
          </ac:picMkLst>
        </pc:picChg>
        <pc:picChg chg="del mod">
          <ac:chgData name="Dan Dures" userId="a4d20157-df88-481d-80b8-beb62bbedd3b" providerId="ADAL" clId="{ADC9400D-0E90-4899-8C79-4DF9B985689A}" dt="2022-09-12T15:35:10.207" v="2123" actId="478"/>
          <ac:picMkLst>
            <pc:docMk/>
            <pc:sldMk cId="1238634944" sldId="2144868085"/>
            <ac:picMk id="9" creationId="{DB79A375-E367-4096-AF0C-74DFD2908740}"/>
          </ac:picMkLst>
        </pc:picChg>
        <pc:picChg chg="add del mod">
          <ac:chgData name="Dan Dures" userId="a4d20157-df88-481d-80b8-beb62bbedd3b" providerId="ADAL" clId="{ADC9400D-0E90-4899-8C79-4DF9B985689A}" dt="2022-09-12T18:58:15.186" v="2583" actId="478"/>
          <ac:picMkLst>
            <pc:docMk/>
            <pc:sldMk cId="1238634944" sldId="2144868085"/>
            <ac:picMk id="17" creationId="{3D7C499F-3702-6B0C-A73F-EC5000C2784B}"/>
          </ac:picMkLst>
        </pc:picChg>
      </pc:sldChg>
      <pc:sldChg chg="modSp new del mod">
        <pc:chgData name="Dan Dures" userId="a4d20157-df88-481d-80b8-beb62bbedd3b" providerId="ADAL" clId="{ADC9400D-0E90-4899-8C79-4DF9B985689A}" dt="2022-09-12T15:35:00.660" v="2120" actId="47"/>
        <pc:sldMkLst>
          <pc:docMk/>
          <pc:sldMk cId="3234846388" sldId="2144868086"/>
        </pc:sldMkLst>
        <pc:spChg chg="mod">
          <ac:chgData name="Dan Dures" userId="a4d20157-df88-481d-80b8-beb62bbedd3b" providerId="ADAL" clId="{ADC9400D-0E90-4899-8C79-4DF9B985689A}" dt="2022-09-12T15:34:54.066" v="2118"/>
          <ac:spMkLst>
            <pc:docMk/>
            <pc:sldMk cId="3234846388" sldId="2144868086"/>
            <ac:spMk id="2" creationId="{8F140BD7-2E13-C2A3-44E4-80B5836B506E}"/>
          </ac:spMkLst>
        </pc:spChg>
      </pc:sldChg>
      <pc:sldChg chg="modSp add mod">
        <pc:chgData name="Dan Dures" userId="a4d20157-df88-481d-80b8-beb62bbedd3b" providerId="ADAL" clId="{ADC9400D-0E90-4899-8C79-4DF9B985689A}" dt="2022-09-15T16:49:22.396" v="2892" actId="20577"/>
        <pc:sldMkLst>
          <pc:docMk/>
          <pc:sldMk cId="3824069524" sldId="2144868086"/>
        </pc:sldMkLst>
        <pc:spChg chg="mod">
          <ac:chgData name="Dan Dures" userId="a4d20157-df88-481d-80b8-beb62bbedd3b" providerId="ADAL" clId="{ADC9400D-0E90-4899-8C79-4DF9B985689A}" dt="2022-09-15T16:49:14.163" v="2873" actId="20577"/>
          <ac:spMkLst>
            <pc:docMk/>
            <pc:sldMk cId="3824069524" sldId="2144868086"/>
            <ac:spMk id="2" creationId="{1F212538-AB0C-4463-91C9-105B0879482D}"/>
          </ac:spMkLst>
        </pc:spChg>
        <pc:spChg chg="mod">
          <ac:chgData name="Dan Dures" userId="a4d20157-df88-481d-80b8-beb62bbedd3b" providerId="ADAL" clId="{ADC9400D-0E90-4899-8C79-4DF9B985689A}" dt="2022-09-15T16:49:22.396" v="2892" actId="20577"/>
          <ac:spMkLst>
            <pc:docMk/>
            <pc:sldMk cId="3824069524" sldId="2144868086"/>
            <ac:spMk id="6" creationId="{78940FE2-9FF7-AF2E-952B-B11AA41D2A9D}"/>
          </ac:spMkLst>
        </pc:spChg>
        <pc:picChg chg="mod">
          <ac:chgData name="Dan Dures" userId="a4d20157-df88-481d-80b8-beb62bbedd3b" providerId="ADAL" clId="{ADC9400D-0E90-4899-8C79-4DF9B985689A}" dt="2022-09-15T16:48:48.729" v="2868"/>
          <ac:picMkLst>
            <pc:docMk/>
            <pc:sldMk cId="3824069524" sldId="2144868086"/>
            <ac:picMk id="4" creationId="{EF54A1CD-45E8-47FF-8EFA-2B5AC2A388C5}"/>
          </ac:picMkLst>
        </pc:picChg>
      </pc:sldChg>
      <pc:sldChg chg="add">
        <pc:chgData name="Dan Dures" userId="a4d20157-df88-481d-80b8-beb62bbedd3b" providerId="ADAL" clId="{ADC9400D-0E90-4899-8C79-4DF9B985689A}" dt="2022-09-15T16:49:51.323" v="2893"/>
        <pc:sldMkLst>
          <pc:docMk/>
          <pc:sldMk cId="2254367860" sldId="2144868087"/>
        </pc:sldMkLst>
      </pc:sldChg>
      <pc:sldChg chg="modSp add del mod">
        <pc:chgData name="Dan Dures" userId="a4d20157-df88-481d-80b8-beb62bbedd3b" providerId="ADAL" clId="{ADC9400D-0E90-4899-8C79-4DF9B985689A}" dt="2022-09-12T18:58:31.757" v="2585" actId="47"/>
        <pc:sldMkLst>
          <pc:docMk/>
          <pc:sldMk cId="2269151406" sldId="2144868087"/>
        </pc:sldMkLst>
        <pc:spChg chg="mod">
          <ac:chgData name="Dan Dures" userId="a4d20157-df88-481d-80b8-beb62bbedd3b" providerId="ADAL" clId="{ADC9400D-0E90-4899-8C79-4DF9B985689A}" dt="2022-09-12T18:58:23.181" v="2584" actId="1076"/>
          <ac:spMkLst>
            <pc:docMk/>
            <pc:sldMk cId="2269151406" sldId="2144868087"/>
            <ac:spMk id="5" creationId="{84A530A5-E067-4C3B-9878-CCFC0643212A}"/>
          </ac:spMkLst>
        </pc:spChg>
      </pc:sldChg>
    </pc:docChg>
  </pc:docChgLst>
  <pc:docChgLst>
    <pc:chgData name="Dan Dures" userId="a4d20157-df88-481d-80b8-beb62bbedd3b" providerId="ADAL" clId="{A2A1C42A-A22B-4DB3-B5A8-ADC4D4EDC86D}"/>
    <pc:docChg chg="undo custSel addSld modSld sldOrd">
      <pc:chgData name="Dan Dures" userId="a4d20157-df88-481d-80b8-beb62bbedd3b" providerId="ADAL" clId="{A2A1C42A-A22B-4DB3-B5A8-ADC4D4EDC86D}" dt="2021-01-07T16:25:49.079" v="1009" actId="20577"/>
      <pc:docMkLst>
        <pc:docMk/>
      </pc:docMkLst>
      <pc:sldChg chg="modSp mod">
        <pc:chgData name="Dan Dures" userId="a4d20157-df88-481d-80b8-beb62bbedd3b" providerId="ADAL" clId="{A2A1C42A-A22B-4DB3-B5A8-ADC4D4EDC86D}" dt="2021-01-07T16:24:53.685" v="1007" actId="20577"/>
        <pc:sldMkLst>
          <pc:docMk/>
          <pc:sldMk cId="867807706" sldId="893"/>
        </pc:sldMkLst>
        <pc:spChg chg="mod">
          <ac:chgData name="Dan Dures" userId="a4d20157-df88-481d-80b8-beb62bbedd3b" providerId="ADAL" clId="{A2A1C42A-A22B-4DB3-B5A8-ADC4D4EDC86D}" dt="2021-01-07T16:24:53.685" v="1007" actId="20577"/>
          <ac:spMkLst>
            <pc:docMk/>
            <pc:sldMk cId="867807706" sldId="893"/>
            <ac:spMk id="2" creationId="{FF11480B-D5E7-43EF-BA22-F5FC025B87CF}"/>
          </ac:spMkLst>
        </pc:spChg>
      </pc:sldChg>
      <pc:sldChg chg="modSp">
        <pc:chgData name="Dan Dures" userId="a4d20157-df88-481d-80b8-beb62bbedd3b" providerId="ADAL" clId="{A2A1C42A-A22B-4DB3-B5A8-ADC4D4EDC86D}" dt="2021-01-07T16:11:33.455" v="864" actId="20577"/>
        <pc:sldMkLst>
          <pc:docMk/>
          <pc:sldMk cId="1210414729" sldId="900"/>
        </pc:sldMkLst>
        <pc:spChg chg="mod">
          <ac:chgData name="Dan Dures" userId="a4d20157-df88-481d-80b8-beb62bbedd3b" providerId="ADAL" clId="{A2A1C42A-A22B-4DB3-B5A8-ADC4D4EDC86D}" dt="2021-01-07T16:11:33.455" v="864" actId="20577"/>
          <ac:spMkLst>
            <pc:docMk/>
            <pc:sldMk cId="1210414729" sldId="900"/>
            <ac:spMk id="5" creationId="{E8CD4B58-A029-4B9F-9C91-6524BD6B13B5}"/>
          </ac:spMkLst>
        </pc:spChg>
      </pc:sldChg>
      <pc:sldChg chg="addSp modSp mod">
        <pc:chgData name="Dan Dures" userId="a4d20157-df88-481d-80b8-beb62bbedd3b" providerId="ADAL" clId="{A2A1C42A-A22B-4DB3-B5A8-ADC4D4EDC86D}" dt="2021-01-07T16:15:14.771" v="986" actId="207"/>
        <pc:sldMkLst>
          <pc:docMk/>
          <pc:sldMk cId="2280142300" sldId="912"/>
        </pc:sldMkLst>
        <pc:spChg chg="mod">
          <ac:chgData name="Dan Dures" userId="a4d20157-df88-481d-80b8-beb62bbedd3b" providerId="ADAL" clId="{A2A1C42A-A22B-4DB3-B5A8-ADC4D4EDC86D}" dt="2021-01-07T16:11:47.859" v="866" actId="20577"/>
          <ac:spMkLst>
            <pc:docMk/>
            <pc:sldMk cId="2280142300" sldId="912"/>
            <ac:spMk id="6" creationId="{D6925474-91AE-4E44-886B-77ACECD306C0}"/>
          </ac:spMkLst>
        </pc:spChg>
        <pc:spChg chg="add mod">
          <ac:chgData name="Dan Dures" userId="a4d20157-df88-481d-80b8-beb62bbedd3b" providerId="ADAL" clId="{A2A1C42A-A22B-4DB3-B5A8-ADC4D4EDC86D}" dt="2021-01-07T16:15:14.771" v="986" actId="207"/>
          <ac:spMkLst>
            <pc:docMk/>
            <pc:sldMk cId="2280142300" sldId="912"/>
            <ac:spMk id="9" creationId="{EB8412A3-AF51-4C57-A8A3-B433564AEBD0}"/>
          </ac:spMkLst>
        </pc:spChg>
        <pc:spChg chg="add mod">
          <ac:chgData name="Dan Dures" userId="a4d20157-df88-481d-80b8-beb62bbedd3b" providerId="ADAL" clId="{A2A1C42A-A22B-4DB3-B5A8-ADC4D4EDC86D}" dt="2021-01-07T16:14:53.868" v="974" actId="1076"/>
          <ac:spMkLst>
            <pc:docMk/>
            <pc:sldMk cId="2280142300" sldId="912"/>
            <ac:spMk id="10" creationId="{106187D9-5B25-482E-B863-8CF854696C21}"/>
          </ac:spMkLst>
        </pc:spChg>
        <pc:spChg chg="add mod">
          <ac:chgData name="Dan Dures" userId="a4d20157-df88-481d-80b8-beb62bbedd3b" providerId="ADAL" clId="{A2A1C42A-A22B-4DB3-B5A8-ADC4D4EDC86D}" dt="2021-01-07T16:15:03.107" v="982" actId="1036"/>
          <ac:spMkLst>
            <pc:docMk/>
            <pc:sldMk cId="2280142300" sldId="912"/>
            <ac:spMk id="11" creationId="{3BC1C6EE-FBC6-478B-91D9-9AB5695DC1D4}"/>
          </ac:spMkLst>
        </pc:spChg>
      </pc:sldChg>
      <pc:sldChg chg="modSp mod">
        <pc:chgData name="Dan Dures" userId="a4d20157-df88-481d-80b8-beb62bbedd3b" providerId="ADAL" clId="{A2A1C42A-A22B-4DB3-B5A8-ADC4D4EDC86D}" dt="2021-01-07T16:23:14.131" v="1004" actId="1076"/>
        <pc:sldMkLst>
          <pc:docMk/>
          <pc:sldMk cId="2670398267" sldId="920"/>
        </pc:sldMkLst>
        <pc:spChg chg="mod">
          <ac:chgData name="Dan Dures" userId="a4d20157-df88-481d-80b8-beb62bbedd3b" providerId="ADAL" clId="{A2A1C42A-A22B-4DB3-B5A8-ADC4D4EDC86D}" dt="2021-01-07T16:23:14.131" v="1004" actId="1076"/>
          <ac:spMkLst>
            <pc:docMk/>
            <pc:sldMk cId="2670398267" sldId="920"/>
            <ac:spMk id="3" creationId="{ACFA791F-35D5-441D-B757-01D26E041843}"/>
          </ac:spMkLst>
        </pc:spChg>
      </pc:sldChg>
      <pc:sldChg chg="modSp">
        <pc:chgData name="Dan Dures" userId="a4d20157-df88-481d-80b8-beb62bbedd3b" providerId="ADAL" clId="{A2A1C42A-A22B-4DB3-B5A8-ADC4D4EDC86D}" dt="2021-01-07T14:51:36.368" v="708" actId="20577"/>
        <pc:sldMkLst>
          <pc:docMk/>
          <pc:sldMk cId="3653251555" sldId="921"/>
        </pc:sldMkLst>
        <pc:spChg chg="mod">
          <ac:chgData name="Dan Dures" userId="a4d20157-df88-481d-80b8-beb62bbedd3b" providerId="ADAL" clId="{A2A1C42A-A22B-4DB3-B5A8-ADC4D4EDC86D}" dt="2021-01-07T14:51:36.368" v="708" actId="20577"/>
          <ac:spMkLst>
            <pc:docMk/>
            <pc:sldMk cId="3653251555" sldId="921"/>
            <ac:spMk id="6" creationId="{451F2631-AB35-40C0-B2CE-127648A12B92}"/>
          </ac:spMkLst>
        </pc:spChg>
      </pc:sldChg>
      <pc:sldChg chg="modSp mod">
        <pc:chgData name="Dan Dures" userId="a4d20157-df88-481d-80b8-beb62bbedd3b" providerId="ADAL" clId="{A2A1C42A-A22B-4DB3-B5A8-ADC4D4EDC86D}" dt="2021-01-07T16:25:49.079" v="1009" actId="20577"/>
        <pc:sldMkLst>
          <pc:docMk/>
          <pc:sldMk cId="905087495" sldId="933"/>
        </pc:sldMkLst>
        <pc:spChg chg="mod">
          <ac:chgData name="Dan Dures" userId="a4d20157-df88-481d-80b8-beb62bbedd3b" providerId="ADAL" clId="{A2A1C42A-A22B-4DB3-B5A8-ADC4D4EDC86D}" dt="2021-01-07T16:25:49.079" v="1009" actId="20577"/>
          <ac:spMkLst>
            <pc:docMk/>
            <pc:sldMk cId="905087495" sldId="933"/>
            <ac:spMk id="2" creationId="{2217AA9E-8FE0-4A98-B66F-8A29DCD2DFB6}"/>
          </ac:spMkLst>
        </pc:spChg>
      </pc:sldChg>
      <pc:sldChg chg="addSp delSp modSp mod">
        <pc:chgData name="Dan Dures" userId="a4d20157-df88-481d-80b8-beb62bbedd3b" providerId="ADAL" clId="{A2A1C42A-A22B-4DB3-B5A8-ADC4D4EDC86D}" dt="2021-01-07T16:16:02.270" v="993" actId="20577"/>
        <pc:sldMkLst>
          <pc:docMk/>
          <pc:sldMk cId="3243395265" sldId="943"/>
        </pc:sldMkLst>
        <pc:spChg chg="add del mod">
          <ac:chgData name="Dan Dures" userId="a4d20157-df88-481d-80b8-beb62bbedd3b" providerId="ADAL" clId="{A2A1C42A-A22B-4DB3-B5A8-ADC4D4EDC86D}" dt="2021-01-07T16:15:58.557" v="990" actId="478"/>
          <ac:spMkLst>
            <pc:docMk/>
            <pc:sldMk cId="3243395265" sldId="943"/>
            <ac:spMk id="4" creationId="{A081AB5B-FE83-4A15-B3DF-71E16614C3B6}"/>
          </ac:spMkLst>
        </pc:spChg>
        <pc:spChg chg="add del mod">
          <ac:chgData name="Dan Dures" userId="a4d20157-df88-481d-80b8-beb62bbedd3b" providerId="ADAL" clId="{A2A1C42A-A22B-4DB3-B5A8-ADC4D4EDC86D}" dt="2021-01-07T16:16:02.270" v="993" actId="20577"/>
          <ac:spMkLst>
            <pc:docMk/>
            <pc:sldMk cId="3243395265" sldId="943"/>
            <ac:spMk id="9" creationId="{76A4E54C-3B12-4791-B85E-0270225754DE}"/>
          </ac:spMkLst>
        </pc:spChg>
      </pc:sldChg>
      <pc:sldChg chg="modSp mod">
        <pc:chgData name="Dan Dures" userId="a4d20157-df88-481d-80b8-beb62bbedd3b" providerId="ADAL" clId="{A2A1C42A-A22B-4DB3-B5A8-ADC4D4EDC86D}" dt="2021-01-07T16:22:55.572" v="997" actId="20577"/>
        <pc:sldMkLst>
          <pc:docMk/>
          <pc:sldMk cId="3057238904" sldId="947"/>
        </pc:sldMkLst>
        <pc:spChg chg="mod">
          <ac:chgData name="Dan Dures" userId="a4d20157-df88-481d-80b8-beb62bbedd3b" providerId="ADAL" clId="{A2A1C42A-A22B-4DB3-B5A8-ADC4D4EDC86D}" dt="2021-01-07T16:22:55.572" v="997" actId="20577"/>
          <ac:spMkLst>
            <pc:docMk/>
            <pc:sldMk cId="3057238904" sldId="947"/>
            <ac:spMk id="3" creationId="{6206A93A-470B-4711-BA67-E00F35601EC7}"/>
          </ac:spMkLst>
        </pc:spChg>
      </pc:sldChg>
      <pc:sldChg chg="modSp mod">
        <pc:chgData name="Dan Dures" userId="a4d20157-df88-481d-80b8-beb62bbedd3b" providerId="ADAL" clId="{A2A1C42A-A22B-4DB3-B5A8-ADC4D4EDC86D}" dt="2021-01-07T16:23:24.007" v="1005" actId="20577"/>
        <pc:sldMkLst>
          <pc:docMk/>
          <pc:sldMk cId="1198493281" sldId="1009"/>
        </pc:sldMkLst>
        <pc:spChg chg="mod">
          <ac:chgData name="Dan Dures" userId="a4d20157-df88-481d-80b8-beb62bbedd3b" providerId="ADAL" clId="{A2A1C42A-A22B-4DB3-B5A8-ADC4D4EDC86D}" dt="2021-01-07T16:23:24.007" v="1005" actId="20577"/>
          <ac:spMkLst>
            <pc:docMk/>
            <pc:sldMk cId="1198493281" sldId="1009"/>
            <ac:spMk id="7" creationId="{4785E979-9C55-45C9-BB65-7A0B1A84B83C}"/>
          </ac:spMkLst>
        </pc:spChg>
        <pc:spChg chg="mod">
          <ac:chgData name="Dan Dures" userId="a4d20157-df88-481d-80b8-beb62bbedd3b" providerId="ADAL" clId="{A2A1C42A-A22B-4DB3-B5A8-ADC4D4EDC86D}" dt="2021-01-07T14:54:04.233" v="860" actId="20577"/>
          <ac:spMkLst>
            <pc:docMk/>
            <pc:sldMk cId="1198493281" sldId="1009"/>
            <ac:spMk id="11" creationId="{FB7C9ABD-4B8D-4FD1-AE3B-5BD7438ABEE6}"/>
          </ac:spMkLst>
        </pc:spChg>
      </pc:sldChg>
      <pc:sldChg chg="addSp delSp modSp new mod modAnim">
        <pc:chgData name="Dan Dures" userId="a4d20157-df88-481d-80b8-beb62bbedd3b" providerId="ADAL" clId="{A2A1C42A-A22B-4DB3-B5A8-ADC4D4EDC86D}" dt="2021-01-07T14:52:53.871" v="853" actId="1076"/>
        <pc:sldMkLst>
          <pc:docMk/>
          <pc:sldMk cId="3136074315" sldId="1012"/>
        </pc:sldMkLst>
        <pc:spChg chg="add mod">
          <ac:chgData name="Dan Dures" userId="a4d20157-df88-481d-80b8-beb62bbedd3b" providerId="ADAL" clId="{A2A1C42A-A22B-4DB3-B5A8-ADC4D4EDC86D}" dt="2021-01-07T14:41:55.262" v="288" actId="1076"/>
          <ac:spMkLst>
            <pc:docMk/>
            <pc:sldMk cId="3136074315" sldId="1012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52:53.871" v="853" actId="1076"/>
          <ac:spMkLst>
            <pc:docMk/>
            <pc:sldMk cId="3136074315" sldId="1012"/>
            <ac:spMk id="5" creationId="{0A3631E0-8EFE-499C-AA87-A11116473E27}"/>
          </ac:spMkLst>
        </pc:spChg>
        <pc:picChg chg="add del mod">
          <ac:chgData name="Dan Dures" userId="a4d20157-df88-481d-80b8-beb62bbedd3b" providerId="ADAL" clId="{A2A1C42A-A22B-4DB3-B5A8-ADC4D4EDC86D}" dt="2021-01-07T14:51:52.382" v="709" actId="478"/>
          <ac:picMkLst>
            <pc:docMk/>
            <pc:sldMk cId="3136074315" sldId="1012"/>
            <ac:picMk id="4" creationId="{80FB22E6-448D-4955-903D-663EAA05807F}"/>
          </ac:picMkLst>
        </pc:picChg>
        <pc:picChg chg="add mod">
          <ac:chgData name="Dan Dures" userId="a4d20157-df88-481d-80b8-beb62bbedd3b" providerId="ADAL" clId="{A2A1C42A-A22B-4DB3-B5A8-ADC4D4EDC86D}" dt="2021-01-07T14:51:58.836" v="714" actId="1076"/>
          <ac:picMkLst>
            <pc:docMk/>
            <pc:sldMk cId="3136074315" sldId="1012"/>
            <ac:picMk id="6" creationId="{0E1036DF-97FC-44A5-ACFF-C1B29676D0DB}"/>
          </ac:picMkLst>
        </pc:picChg>
        <pc:picChg chg="add del mod">
          <ac:chgData name="Dan Dures" userId="a4d20157-df88-481d-80b8-beb62bbedd3b" providerId="ADAL" clId="{A2A1C42A-A22B-4DB3-B5A8-ADC4D4EDC86D}" dt="2021-01-07T14:41:22.674" v="279" actId="478"/>
          <ac:picMkLst>
            <pc:docMk/>
            <pc:sldMk cId="3136074315" sldId="1012"/>
            <ac:picMk id="2050" creationId="{8D17F009-7330-4EEF-AF83-0F93E5DC2A3E}"/>
          </ac:picMkLst>
        </pc:picChg>
      </pc:sldChg>
      <pc:sldChg chg="addSp delSp modSp add mod">
        <pc:chgData name="Dan Dures" userId="a4d20157-df88-481d-80b8-beb62bbedd3b" providerId="ADAL" clId="{A2A1C42A-A22B-4DB3-B5A8-ADC4D4EDC86D}" dt="2021-01-07T14:47:41.493" v="546" actId="1076"/>
        <pc:sldMkLst>
          <pc:docMk/>
          <pc:sldMk cId="4155999557" sldId="1013"/>
        </pc:sldMkLst>
        <pc:spChg chg="mod">
          <ac:chgData name="Dan Dures" userId="a4d20157-df88-481d-80b8-beb62bbedd3b" providerId="ADAL" clId="{A2A1C42A-A22B-4DB3-B5A8-ADC4D4EDC86D}" dt="2021-01-07T14:45:26.174" v="487" actId="20577"/>
          <ac:spMkLst>
            <pc:docMk/>
            <pc:sldMk cId="4155999557" sldId="1013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47:41.493" v="546" actId="1076"/>
          <ac:spMkLst>
            <pc:docMk/>
            <pc:sldMk cId="4155999557" sldId="1013"/>
            <ac:spMk id="6" creationId="{83A5DBDA-16B1-414F-A9CF-C103C5F150B2}"/>
          </ac:spMkLst>
        </pc:spChg>
        <pc:picChg chg="add del mod">
          <ac:chgData name="Dan Dures" userId="a4d20157-df88-481d-80b8-beb62bbedd3b" providerId="ADAL" clId="{A2A1C42A-A22B-4DB3-B5A8-ADC4D4EDC86D}" dt="2021-01-07T14:41:33.410" v="283" actId="478"/>
          <ac:picMkLst>
            <pc:docMk/>
            <pc:sldMk cId="4155999557" sldId="1013"/>
            <ac:picMk id="4" creationId="{A097B2AF-D9C2-4B8C-9F74-732B5C7DB70A}"/>
          </ac:picMkLst>
        </pc:picChg>
        <pc:picChg chg="add del mod">
          <ac:chgData name="Dan Dures" userId="a4d20157-df88-481d-80b8-beb62bbedd3b" providerId="ADAL" clId="{A2A1C42A-A22B-4DB3-B5A8-ADC4D4EDC86D}" dt="2021-01-07T14:29:56.378" v="265" actId="478"/>
          <ac:picMkLst>
            <pc:docMk/>
            <pc:sldMk cId="4155999557" sldId="1013"/>
            <ac:picMk id="5" creationId="{6C96DBE7-03E7-4189-9786-791E82A7AF47}"/>
          </ac:picMkLst>
        </pc:picChg>
        <pc:picChg chg="add mod">
          <ac:chgData name="Dan Dures" userId="a4d20157-df88-481d-80b8-beb62bbedd3b" providerId="ADAL" clId="{A2A1C42A-A22B-4DB3-B5A8-ADC4D4EDC86D}" dt="2021-01-07T14:44:25.165" v="431" actId="1076"/>
          <ac:picMkLst>
            <pc:docMk/>
            <pc:sldMk cId="4155999557" sldId="1013"/>
            <ac:picMk id="7" creationId="{22BF45EE-75EB-4083-8F28-AEF4E6FBE50C}"/>
          </ac:picMkLst>
        </pc:picChg>
        <pc:picChg chg="add del mod">
          <ac:chgData name="Dan Dures" userId="a4d20157-df88-481d-80b8-beb62bbedd3b" providerId="ADAL" clId="{A2A1C42A-A22B-4DB3-B5A8-ADC4D4EDC86D}" dt="2021-01-07T14:29:41.190" v="256" actId="478"/>
          <ac:picMkLst>
            <pc:docMk/>
            <pc:sldMk cId="4155999557" sldId="1013"/>
            <ac:picMk id="3074" creationId="{8BE25914-94DD-4184-B5E5-BA4B46FAF0DC}"/>
          </ac:picMkLst>
        </pc:picChg>
      </pc:sldChg>
      <pc:sldChg chg="addSp delSp modSp add mod modAnim">
        <pc:chgData name="Dan Dures" userId="a4d20157-df88-481d-80b8-beb62bbedd3b" providerId="ADAL" clId="{A2A1C42A-A22B-4DB3-B5A8-ADC4D4EDC86D}" dt="2021-01-07T14:49:34.314" v="691" actId="20577"/>
        <pc:sldMkLst>
          <pc:docMk/>
          <pc:sldMk cId="3057684670" sldId="1014"/>
        </pc:sldMkLst>
        <pc:spChg chg="mod">
          <ac:chgData name="Dan Dures" userId="a4d20157-df88-481d-80b8-beb62bbedd3b" providerId="ADAL" clId="{A2A1C42A-A22B-4DB3-B5A8-ADC4D4EDC86D}" dt="2021-01-07T14:14:42.192" v="153" actId="1076"/>
          <ac:spMkLst>
            <pc:docMk/>
            <pc:sldMk cId="3057684670" sldId="1014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49:34.314" v="691" actId="20577"/>
          <ac:spMkLst>
            <pc:docMk/>
            <pc:sldMk cId="3057684670" sldId="1014"/>
            <ac:spMk id="5" creationId="{B2CE5E7A-CA98-4ED8-B3F0-889244B91ECF}"/>
          </ac:spMkLst>
        </pc:spChg>
        <pc:picChg chg="add mod modCrop">
          <ac:chgData name="Dan Dures" userId="a4d20157-df88-481d-80b8-beb62bbedd3b" providerId="ADAL" clId="{A2A1C42A-A22B-4DB3-B5A8-ADC4D4EDC86D}" dt="2021-01-07T14:48:54.656" v="611" actId="1076"/>
          <ac:picMkLst>
            <pc:docMk/>
            <pc:sldMk cId="3057684670" sldId="1014"/>
            <ac:picMk id="4" creationId="{ADEA77BF-5064-4FB0-A3AA-A33B353B1559}"/>
          </ac:picMkLst>
        </pc:picChg>
        <pc:picChg chg="add mod">
          <ac:chgData name="Dan Dures" userId="a4d20157-df88-481d-80b8-beb62bbedd3b" providerId="ADAL" clId="{A2A1C42A-A22B-4DB3-B5A8-ADC4D4EDC86D}" dt="2021-01-07T14:49:00.443" v="614" actId="1076"/>
          <ac:picMkLst>
            <pc:docMk/>
            <pc:sldMk cId="3057684670" sldId="1014"/>
            <ac:picMk id="6" creationId="{D94778C1-EFD4-4209-B3EA-E05D46B70EBB}"/>
          </ac:picMkLst>
        </pc:picChg>
        <pc:picChg chg="add del mod">
          <ac:chgData name="Dan Dures" userId="a4d20157-df88-481d-80b8-beb62bbedd3b" providerId="ADAL" clId="{A2A1C42A-A22B-4DB3-B5A8-ADC4D4EDC86D}" dt="2021-01-07T14:46:22.207" v="488" actId="478"/>
          <ac:picMkLst>
            <pc:docMk/>
            <pc:sldMk cId="3057684670" sldId="1014"/>
            <ac:picMk id="1026" creationId="{E73B4457-7011-4710-9993-8078A95AACC4}"/>
          </ac:picMkLst>
        </pc:picChg>
      </pc:sldChg>
      <pc:sldChg chg="addSp modSp add mod">
        <pc:chgData name="Dan Dures" userId="a4d20157-df88-481d-80b8-beb62bbedd3b" providerId="ADAL" clId="{A2A1C42A-A22B-4DB3-B5A8-ADC4D4EDC86D}" dt="2021-01-07T14:48:02.766" v="590" actId="20577"/>
        <pc:sldMkLst>
          <pc:docMk/>
          <pc:sldMk cId="2731178870" sldId="1015"/>
        </pc:sldMkLst>
        <pc:spChg chg="mod">
          <ac:chgData name="Dan Dures" userId="a4d20157-df88-481d-80b8-beb62bbedd3b" providerId="ADAL" clId="{A2A1C42A-A22B-4DB3-B5A8-ADC4D4EDC86D}" dt="2021-01-07T14:10:21.985" v="116" actId="20577"/>
          <ac:spMkLst>
            <pc:docMk/>
            <pc:sldMk cId="2731178870" sldId="1015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48:02.766" v="590" actId="20577"/>
          <ac:spMkLst>
            <pc:docMk/>
            <pc:sldMk cId="2731178870" sldId="1015"/>
            <ac:spMk id="4" creationId="{37EF6F70-A624-4C08-B214-64EEB15D0DC2}"/>
          </ac:spMkLst>
        </pc:spChg>
        <pc:picChg chg="add mod">
          <ac:chgData name="Dan Dures" userId="a4d20157-df88-481d-80b8-beb62bbedd3b" providerId="ADAL" clId="{A2A1C42A-A22B-4DB3-B5A8-ADC4D4EDC86D}" dt="2021-01-07T14:47:38.429" v="545" actId="1076"/>
          <ac:picMkLst>
            <pc:docMk/>
            <pc:sldMk cId="2731178870" sldId="1015"/>
            <ac:picMk id="3" creationId="{06C732C5-FAEA-40FE-A2E0-9575D965B7E6}"/>
          </ac:picMkLst>
        </pc:picChg>
      </pc:sldChg>
      <pc:sldChg chg="addSp modSp add mod">
        <pc:chgData name="Dan Dures" userId="a4d20157-df88-481d-80b8-beb62bbedd3b" providerId="ADAL" clId="{A2A1C42A-A22B-4DB3-B5A8-ADC4D4EDC86D}" dt="2021-01-07T14:50:05.856" v="694" actId="20577"/>
        <pc:sldMkLst>
          <pc:docMk/>
          <pc:sldMk cId="4051668747" sldId="1016"/>
        </pc:sldMkLst>
        <pc:spChg chg="mod">
          <ac:chgData name="Dan Dures" userId="a4d20157-df88-481d-80b8-beb62bbedd3b" providerId="ADAL" clId="{A2A1C42A-A22B-4DB3-B5A8-ADC4D4EDC86D}" dt="2021-01-07T14:12:15.163" v="141" actId="20577"/>
          <ac:spMkLst>
            <pc:docMk/>
            <pc:sldMk cId="4051668747" sldId="1016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50:05.856" v="694" actId="20577"/>
          <ac:spMkLst>
            <pc:docMk/>
            <pc:sldMk cId="4051668747" sldId="1016"/>
            <ac:spMk id="4" creationId="{E42D15D7-FB2C-4D98-A733-3C8D66520F63}"/>
          </ac:spMkLst>
        </pc:spChg>
        <pc:picChg chg="add mod">
          <ac:chgData name="Dan Dures" userId="a4d20157-df88-481d-80b8-beb62bbedd3b" providerId="ADAL" clId="{A2A1C42A-A22B-4DB3-B5A8-ADC4D4EDC86D}" dt="2021-01-07T14:11:07.838" v="120" actId="1076"/>
          <ac:picMkLst>
            <pc:docMk/>
            <pc:sldMk cId="4051668747" sldId="1016"/>
            <ac:picMk id="3" creationId="{FA6D1922-A4AF-408B-96DE-CA9B0F66E0EB}"/>
          </ac:picMkLst>
        </pc:picChg>
      </pc:sldChg>
      <pc:sldChg chg="addSp modSp add mod ord modAnim">
        <pc:chgData name="Dan Dures" userId="a4d20157-df88-481d-80b8-beb62bbedd3b" providerId="ADAL" clId="{A2A1C42A-A22B-4DB3-B5A8-ADC4D4EDC86D}" dt="2021-01-07T14:51:20.612" v="706" actId="167"/>
        <pc:sldMkLst>
          <pc:docMk/>
          <pc:sldMk cId="145004307" sldId="1017"/>
        </pc:sldMkLst>
        <pc:spChg chg="mod">
          <ac:chgData name="Dan Dures" userId="a4d20157-df88-481d-80b8-beb62bbedd3b" providerId="ADAL" clId="{A2A1C42A-A22B-4DB3-B5A8-ADC4D4EDC86D}" dt="2021-01-07T14:27:59.031" v="187" actId="20577"/>
          <ac:spMkLst>
            <pc:docMk/>
            <pc:sldMk cId="145004307" sldId="1017"/>
            <ac:spMk id="2" creationId="{A852AC62-B093-4A89-931D-C46CE7E3DC7B}"/>
          </ac:spMkLst>
        </pc:spChg>
        <pc:spChg chg="add mod">
          <ac:chgData name="Dan Dures" userId="a4d20157-df88-481d-80b8-beb62bbedd3b" providerId="ADAL" clId="{A2A1C42A-A22B-4DB3-B5A8-ADC4D4EDC86D}" dt="2021-01-07T14:50:16.491" v="697" actId="20577"/>
          <ac:spMkLst>
            <pc:docMk/>
            <pc:sldMk cId="145004307" sldId="1017"/>
            <ac:spMk id="4" creationId="{81B32CBC-5AE5-46B5-93EF-F53E23F105A6}"/>
          </ac:spMkLst>
        </pc:spChg>
        <pc:picChg chg="add mod">
          <ac:chgData name="Dan Dures" userId="a4d20157-df88-481d-80b8-beb62bbedd3b" providerId="ADAL" clId="{A2A1C42A-A22B-4DB3-B5A8-ADC4D4EDC86D}" dt="2021-01-07T14:51:08.125" v="702" actId="14100"/>
          <ac:picMkLst>
            <pc:docMk/>
            <pc:sldMk cId="145004307" sldId="1017"/>
            <ac:picMk id="3" creationId="{8854FF0A-B055-4A2B-A292-A7C76C3F6273}"/>
          </ac:picMkLst>
        </pc:picChg>
        <pc:picChg chg="add mod">
          <ac:chgData name="Dan Dures" userId="a4d20157-df88-481d-80b8-beb62bbedd3b" providerId="ADAL" clId="{A2A1C42A-A22B-4DB3-B5A8-ADC4D4EDC86D}" dt="2021-01-07T14:51:20.612" v="706" actId="167"/>
          <ac:picMkLst>
            <pc:docMk/>
            <pc:sldMk cId="145004307" sldId="1017"/>
            <ac:picMk id="5" creationId="{FDD64406-1046-4D80-8C7E-74D220541D2D}"/>
          </ac:picMkLst>
        </pc:picChg>
      </pc:sldChg>
    </pc:docChg>
  </pc:docChgLst>
  <pc:docChgLst>
    <pc:chgData name="Dan Dures" userId="a4d20157-df88-481d-80b8-beb62bbedd3b" providerId="ADAL" clId="{0F6087D0-F5C3-46B9-BEB8-AFAFE7A795B2}"/>
    <pc:docChg chg="undo custSel addSld modSld">
      <pc:chgData name="Dan Dures" userId="a4d20157-df88-481d-80b8-beb62bbedd3b" providerId="ADAL" clId="{0F6087D0-F5C3-46B9-BEB8-AFAFE7A795B2}" dt="2021-08-25T08:05:29.119" v="89" actId="113"/>
      <pc:docMkLst>
        <pc:docMk/>
      </pc:docMkLst>
      <pc:sldChg chg="modSp mod">
        <pc:chgData name="Dan Dures" userId="a4d20157-df88-481d-80b8-beb62bbedd3b" providerId="ADAL" clId="{0F6087D0-F5C3-46B9-BEB8-AFAFE7A795B2}" dt="2021-08-10T09:29:27.629" v="28" actId="1037"/>
        <pc:sldMkLst>
          <pc:docMk/>
          <pc:sldMk cId="991663614" sldId="1025"/>
        </pc:sldMkLst>
        <pc:spChg chg="mod">
          <ac:chgData name="Dan Dures" userId="a4d20157-df88-481d-80b8-beb62bbedd3b" providerId="ADAL" clId="{0F6087D0-F5C3-46B9-BEB8-AFAFE7A795B2}" dt="2021-08-10T09:29:27.629" v="28" actId="1037"/>
          <ac:spMkLst>
            <pc:docMk/>
            <pc:sldMk cId="991663614" sldId="1025"/>
            <ac:spMk id="16" creationId="{0E723ED8-2A74-4376-8AE4-DADCB993201C}"/>
          </ac:spMkLst>
        </pc:spChg>
        <pc:spChg chg="mod">
          <ac:chgData name="Dan Dures" userId="a4d20157-df88-481d-80b8-beb62bbedd3b" providerId="ADAL" clId="{0F6087D0-F5C3-46B9-BEB8-AFAFE7A795B2}" dt="2021-08-10T09:29:24.359" v="23" actId="1037"/>
          <ac:spMkLst>
            <pc:docMk/>
            <pc:sldMk cId="991663614" sldId="1025"/>
            <ac:spMk id="17" creationId="{BE18C7B4-1BAB-4716-A814-E16A1FCD362C}"/>
          </ac:spMkLst>
        </pc:spChg>
        <pc:spChg chg="mod">
          <ac:chgData name="Dan Dures" userId="a4d20157-df88-481d-80b8-beb62bbedd3b" providerId="ADAL" clId="{0F6087D0-F5C3-46B9-BEB8-AFAFE7A795B2}" dt="2021-08-10T09:29:01.233" v="2" actId="20577"/>
          <ac:spMkLst>
            <pc:docMk/>
            <pc:sldMk cId="991663614" sldId="1025"/>
            <ac:spMk id="18" creationId="{30865DDF-70FB-4FB6-895C-786FF981CB39}"/>
          </ac:spMkLst>
        </pc:spChg>
        <pc:spChg chg="mod">
          <ac:chgData name="Dan Dures" userId="a4d20157-df88-481d-80b8-beb62bbedd3b" providerId="ADAL" clId="{0F6087D0-F5C3-46B9-BEB8-AFAFE7A795B2}" dt="2021-08-10T09:29:17.371" v="17" actId="1036"/>
          <ac:spMkLst>
            <pc:docMk/>
            <pc:sldMk cId="991663614" sldId="1025"/>
            <ac:spMk id="19" creationId="{0538B8C3-6104-43E1-A9BD-25D0D0B6C87A}"/>
          </ac:spMkLst>
        </pc:spChg>
      </pc:sldChg>
      <pc:sldChg chg="modSp add mod">
        <pc:chgData name="Dan Dures" userId="a4d20157-df88-481d-80b8-beb62bbedd3b" providerId="ADAL" clId="{0F6087D0-F5C3-46B9-BEB8-AFAFE7A795B2}" dt="2021-08-25T08:05:29.119" v="89" actId="113"/>
        <pc:sldMkLst>
          <pc:docMk/>
          <pc:sldMk cId="1713603467" sldId="2144867994"/>
        </pc:sldMkLst>
        <pc:spChg chg="mod">
          <ac:chgData name="Dan Dures" userId="a4d20157-df88-481d-80b8-beb62bbedd3b" providerId="ADAL" clId="{0F6087D0-F5C3-46B9-BEB8-AFAFE7A795B2}" dt="2021-08-25T08:05:29.119" v="89" actId="113"/>
          <ac:spMkLst>
            <pc:docMk/>
            <pc:sldMk cId="1713603467" sldId="2144867994"/>
            <ac:spMk id="4" creationId="{0576BD39-E44C-45FC-892A-2E63742A2F55}"/>
          </ac:spMkLst>
        </pc:spChg>
      </pc:sldChg>
    </pc:docChg>
  </pc:docChgLst>
  <pc:docChgLst>
    <pc:chgData name="Dan Dures" userId="a4d20157-df88-481d-80b8-beb62bbedd3b" providerId="ADAL" clId="{36442882-64F7-4993-9E1F-96851597D207}"/>
    <pc:docChg chg="modSld">
      <pc:chgData name="Dan Dures" userId="a4d20157-df88-481d-80b8-beb62bbedd3b" providerId="ADAL" clId="{36442882-64F7-4993-9E1F-96851597D207}" dt="2022-05-06T13:57:48.386" v="1"/>
      <pc:docMkLst>
        <pc:docMk/>
      </pc:docMkLst>
      <pc:sldChg chg="addSp modSp">
        <pc:chgData name="Dan Dures" userId="a4d20157-df88-481d-80b8-beb62bbedd3b" providerId="ADAL" clId="{36442882-64F7-4993-9E1F-96851597D207}" dt="2022-05-06T13:57:48.386" v="1"/>
        <pc:sldMkLst>
          <pc:docMk/>
          <pc:sldMk cId="13717215" sldId="1092"/>
        </pc:sldMkLst>
        <pc:picChg chg="add mod">
          <ac:chgData name="Dan Dures" userId="a4d20157-df88-481d-80b8-beb62bbedd3b" providerId="ADAL" clId="{36442882-64F7-4993-9E1F-96851597D207}" dt="2022-05-06T13:57:48.386" v="1"/>
          <ac:picMkLst>
            <pc:docMk/>
            <pc:sldMk cId="13717215" sldId="1092"/>
            <ac:picMk id="4" creationId="{EF54A1CD-45E8-47FF-8EFA-2B5AC2A388C5}"/>
          </ac:picMkLst>
        </pc:picChg>
      </pc:sldChg>
    </pc:docChg>
  </pc:docChgLst>
  <pc:docChgLst>
    <pc:chgData name="Dan Dures" userId="S::dan@transparentchoice.com::a4d20157-df88-481d-80b8-beb62bbedd3b" providerId="AD" clId="Web-{816869D9-5A50-CCC0-BC01-C5D5170A70BD}"/>
    <pc:docChg chg="modSld">
      <pc:chgData name="Dan Dures" userId="S::dan@transparentchoice.com::a4d20157-df88-481d-80b8-beb62bbedd3b" providerId="AD" clId="Web-{816869D9-5A50-CCC0-BC01-C5D5170A70BD}" dt="2022-05-03T13:31:27.225" v="1" actId="20577"/>
      <pc:docMkLst>
        <pc:docMk/>
      </pc:docMkLst>
      <pc:sldChg chg="modSp">
        <pc:chgData name="Dan Dures" userId="S::dan@transparentchoice.com::a4d20157-df88-481d-80b8-beb62bbedd3b" providerId="AD" clId="Web-{816869D9-5A50-CCC0-BC01-C5D5170A70BD}" dt="2022-05-03T13:31:27.225" v="1" actId="20577"/>
        <pc:sldMkLst>
          <pc:docMk/>
          <pc:sldMk cId="2051651843" sldId="1082"/>
        </pc:sldMkLst>
        <pc:spChg chg="mod">
          <ac:chgData name="Dan Dures" userId="S::dan@transparentchoice.com::a4d20157-df88-481d-80b8-beb62bbedd3b" providerId="AD" clId="Web-{816869D9-5A50-CCC0-BC01-C5D5170A70BD}" dt="2022-05-03T13:31:27.225" v="1" actId="20577"/>
          <ac:spMkLst>
            <pc:docMk/>
            <pc:sldMk cId="2051651843" sldId="1082"/>
            <ac:spMk id="2" creationId="{1668B3EB-F375-4DDD-83BA-89C00070EAF7}"/>
          </ac:spMkLst>
        </pc:spChg>
      </pc:sldChg>
    </pc:docChg>
  </pc:docChgLst>
  <pc:docChgLst>
    <pc:chgData name="Dan Dures" userId="a4d20157-df88-481d-80b8-beb62bbedd3b" providerId="ADAL" clId="{DB923E23-49CE-4D18-83E1-F6FD3235B782}"/>
    <pc:docChg chg="modSld">
      <pc:chgData name="Dan Dures" userId="a4d20157-df88-481d-80b8-beb62bbedd3b" providerId="ADAL" clId="{DB923E23-49CE-4D18-83E1-F6FD3235B782}" dt="2021-01-28T14:11:55.963" v="7" actId="20577"/>
      <pc:docMkLst>
        <pc:docMk/>
      </pc:docMkLst>
      <pc:sldChg chg="modSp mod">
        <pc:chgData name="Dan Dures" userId="a4d20157-df88-481d-80b8-beb62bbedd3b" providerId="ADAL" clId="{DB923E23-49CE-4D18-83E1-F6FD3235B782}" dt="2021-01-28T14:11:55.963" v="7" actId="20577"/>
        <pc:sldMkLst>
          <pc:docMk/>
          <pc:sldMk cId="3756923833" sldId="928"/>
        </pc:sldMkLst>
        <pc:spChg chg="mod">
          <ac:chgData name="Dan Dures" userId="a4d20157-df88-481d-80b8-beb62bbedd3b" providerId="ADAL" clId="{DB923E23-49CE-4D18-83E1-F6FD3235B782}" dt="2021-01-28T14:11:55.963" v="7" actId="20577"/>
          <ac:spMkLst>
            <pc:docMk/>
            <pc:sldMk cId="3756923833" sldId="928"/>
            <ac:spMk id="3" creationId="{ACFA791F-35D5-441D-B757-01D26E041843}"/>
          </ac:spMkLst>
        </pc:spChg>
      </pc:sldChg>
      <pc:sldChg chg="modSp">
        <pc:chgData name="Dan Dures" userId="a4d20157-df88-481d-80b8-beb62bbedd3b" providerId="ADAL" clId="{DB923E23-49CE-4D18-83E1-F6FD3235B782}" dt="2021-01-27T10:05:45.806" v="3" actId="20577"/>
        <pc:sldMkLst>
          <pc:docMk/>
          <pc:sldMk cId="776104569" sldId="930"/>
        </pc:sldMkLst>
        <pc:graphicFrameChg chg="mod">
          <ac:chgData name="Dan Dures" userId="a4d20157-df88-481d-80b8-beb62bbedd3b" providerId="ADAL" clId="{DB923E23-49CE-4D18-83E1-F6FD3235B782}" dt="2021-01-27T10:05:45.806" v="3" actId="20577"/>
          <ac:graphicFrameMkLst>
            <pc:docMk/>
            <pc:sldMk cId="776104569" sldId="930"/>
            <ac:graphicFrameMk id="15" creationId="{F9AFD45C-AF3E-4EEB-BA4A-31AD82E5F6CF}"/>
          </ac:graphicFrameMkLst>
        </pc:graphicFrameChg>
      </pc:sldChg>
    </pc:docChg>
  </pc:docChgLst>
  <pc:docChgLst>
    <pc:chgData name="Dan Dures" userId="a4d20157-df88-481d-80b8-beb62bbedd3b" providerId="ADAL" clId="{CB79A387-3862-4E86-865C-1D1DE013DF0A}"/>
    <pc:docChg chg="undo redo custSel addSld delSld modSld sldOrd">
      <pc:chgData name="Dan Dures" userId="a4d20157-df88-481d-80b8-beb62bbedd3b" providerId="ADAL" clId="{CB79A387-3862-4E86-865C-1D1DE013DF0A}" dt="2021-05-26T10:04:12.815" v="14869" actId="47"/>
      <pc:docMkLst>
        <pc:docMk/>
      </pc:docMkLst>
      <pc:sldChg chg="del">
        <pc:chgData name="Dan Dures" userId="a4d20157-df88-481d-80b8-beb62bbedd3b" providerId="ADAL" clId="{CB79A387-3862-4E86-865C-1D1DE013DF0A}" dt="2021-05-10T11:02:12.682" v="1941" actId="47"/>
        <pc:sldMkLst>
          <pc:docMk/>
          <pc:sldMk cId="2219767729" sldId="618"/>
        </pc:sldMkLst>
      </pc:sldChg>
      <pc:sldChg chg="addSp delSp modSp del mod">
        <pc:chgData name="Dan Dures" userId="a4d20157-df88-481d-80b8-beb62bbedd3b" providerId="ADAL" clId="{CB79A387-3862-4E86-865C-1D1DE013DF0A}" dt="2021-05-26T10:04:12.815" v="14869" actId="47"/>
        <pc:sldMkLst>
          <pc:docMk/>
          <pc:sldMk cId="3499533710" sldId="646"/>
        </pc:sldMkLst>
        <pc:spChg chg="mod">
          <ac:chgData name="Dan Dures" userId="a4d20157-df88-481d-80b8-beb62bbedd3b" providerId="ADAL" clId="{CB79A387-3862-4E86-865C-1D1DE013DF0A}" dt="2021-05-11T18:04:30.440" v="11542" actId="20577"/>
          <ac:spMkLst>
            <pc:docMk/>
            <pc:sldMk cId="3499533710" sldId="646"/>
            <ac:spMk id="2" creationId="{1F212538-AB0C-4463-91C9-105B0879482D}"/>
          </ac:spMkLst>
        </pc:spChg>
        <pc:spChg chg="add del mod">
          <ac:chgData name="Dan Dures" userId="a4d20157-df88-481d-80b8-beb62bbedd3b" providerId="ADAL" clId="{CB79A387-3862-4E86-865C-1D1DE013DF0A}" dt="2021-05-11T18:08:57.931" v="11546" actId="21"/>
          <ac:spMkLst>
            <pc:docMk/>
            <pc:sldMk cId="3499533710" sldId="646"/>
            <ac:spMk id="3" creationId="{52957225-8741-42EE-9EE3-A1F2F16E2413}"/>
          </ac:spMkLst>
        </pc:spChg>
        <pc:spChg chg="add mod">
          <ac:chgData name="Dan Dures" userId="a4d20157-df88-481d-80b8-beb62bbedd3b" providerId="ADAL" clId="{CB79A387-3862-4E86-865C-1D1DE013DF0A}" dt="2021-05-11T20:55:26.138" v="12346" actId="1076"/>
          <ac:spMkLst>
            <pc:docMk/>
            <pc:sldMk cId="3499533710" sldId="646"/>
            <ac:spMk id="4" creationId="{D4D96695-F012-4D7B-A3D4-7C7A818D68F0}"/>
          </ac:spMkLst>
        </pc:spChg>
      </pc:sldChg>
      <pc:sldChg chg="addSp delSp modSp mod ord">
        <pc:chgData name="Dan Dures" userId="a4d20157-df88-481d-80b8-beb62bbedd3b" providerId="ADAL" clId="{CB79A387-3862-4E86-865C-1D1DE013DF0A}" dt="2021-05-11T18:25:53.885" v="12131" actId="403"/>
        <pc:sldMkLst>
          <pc:docMk/>
          <pc:sldMk cId="2502664821" sldId="894"/>
        </pc:sldMkLst>
        <pc:spChg chg="mod">
          <ac:chgData name="Dan Dures" userId="a4d20157-df88-481d-80b8-beb62bbedd3b" providerId="ADAL" clId="{CB79A387-3862-4E86-865C-1D1DE013DF0A}" dt="2021-05-11T18:25:53.885" v="12131" actId="403"/>
          <ac:spMkLst>
            <pc:docMk/>
            <pc:sldMk cId="2502664821" sldId="894"/>
            <ac:spMk id="2" creationId="{FF11480B-D5E7-43EF-BA22-F5FC025B87CF}"/>
          </ac:spMkLst>
        </pc:spChg>
        <pc:spChg chg="add del mod">
          <ac:chgData name="Dan Dures" userId="a4d20157-df88-481d-80b8-beb62bbedd3b" providerId="ADAL" clId="{CB79A387-3862-4E86-865C-1D1DE013DF0A}" dt="2021-05-10T11:02:41.613" v="1945" actId="478"/>
          <ac:spMkLst>
            <pc:docMk/>
            <pc:sldMk cId="2502664821" sldId="894"/>
            <ac:spMk id="3" creationId="{DB7A2ABA-0F41-4088-A001-AD7F04056C72}"/>
          </ac:spMkLst>
        </pc:spChg>
        <pc:spChg chg="add del mod">
          <ac:chgData name="Dan Dures" userId="a4d20157-df88-481d-80b8-beb62bbedd3b" providerId="ADAL" clId="{CB79A387-3862-4E86-865C-1D1DE013DF0A}" dt="2021-05-10T11:08:34.665" v="2348" actId="478"/>
          <ac:spMkLst>
            <pc:docMk/>
            <pc:sldMk cId="2502664821" sldId="894"/>
            <ac:spMk id="4" creationId="{08C6771A-5CF8-4E3A-B51C-636E3C6FD65B}"/>
          </ac:spMkLst>
        </pc:spChg>
        <pc:spChg chg="mod">
          <ac:chgData name="Dan Dures" userId="a4d20157-df88-481d-80b8-beb62bbedd3b" providerId="ADAL" clId="{CB79A387-3862-4E86-865C-1D1DE013DF0A}" dt="2021-05-11T17:47:07.205" v="10679" actId="14100"/>
          <ac:spMkLst>
            <pc:docMk/>
            <pc:sldMk cId="2502664821" sldId="894"/>
            <ac:spMk id="7" creationId="{4785E979-9C55-45C9-BB65-7A0B1A84B83C}"/>
          </ac:spMkLst>
        </pc:spChg>
        <pc:spChg chg="add del mod">
          <ac:chgData name="Dan Dures" userId="a4d20157-df88-481d-80b8-beb62bbedd3b" providerId="ADAL" clId="{CB79A387-3862-4E86-865C-1D1DE013DF0A}" dt="2021-05-10T11:08:36.775" v="2349" actId="478"/>
          <ac:spMkLst>
            <pc:docMk/>
            <pc:sldMk cId="2502664821" sldId="894"/>
            <ac:spMk id="10" creationId="{81F773C1-B600-4AC5-A0E1-B9A4D4B05D87}"/>
          </ac:spMkLst>
        </pc:spChg>
        <pc:spChg chg="del">
          <ac:chgData name="Dan Dures" userId="a4d20157-df88-481d-80b8-beb62bbedd3b" providerId="ADAL" clId="{CB79A387-3862-4E86-865C-1D1DE013DF0A}" dt="2021-05-10T11:03:52.354" v="1961" actId="478"/>
          <ac:spMkLst>
            <pc:docMk/>
            <pc:sldMk cId="2502664821" sldId="894"/>
            <ac:spMk id="16" creationId="{9615A5C5-3A85-4A90-B19F-E5984BEE5C6B}"/>
          </ac:spMkLst>
        </pc:spChg>
        <pc:spChg chg="del">
          <ac:chgData name="Dan Dures" userId="a4d20157-df88-481d-80b8-beb62bbedd3b" providerId="ADAL" clId="{CB79A387-3862-4E86-865C-1D1DE013DF0A}" dt="2021-05-10T11:03:50.818" v="1960" actId="478"/>
          <ac:spMkLst>
            <pc:docMk/>
            <pc:sldMk cId="2502664821" sldId="894"/>
            <ac:spMk id="22" creationId="{6B4DB8CF-5ABC-4D87-916C-27F84E25EF95}"/>
          </ac:spMkLst>
        </pc:spChg>
        <pc:graphicFrameChg chg="del mod">
          <ac:chgData name="Dan Dures" userId="a4d20157-df88-481d-80b8-beb62bbedd3b" providerId="ADAL" clId="{CB79A387-3862-4E86-865C-1D1DE013DF0A}" dt="2021-05-10T11:02:39.822" v="1944" actId="478"/>
          <ac:graphicFrameMkLst>
            <pc:docMk/>
            <pc:sldMk cId="2502664821" sldId="894"/>
            <ac:graphicFrameMk id="20" creationId="{8771DA98-D79A-4002-AA0C-121C09DEA2A2}"/>
          </ac:graphicFrameMkLst>
        </pc:graphicFrameChg>
        <pc:picChg chg="mod">
          <ac:chgData name="Dan Dures" userId="a4d20157-df88-481d-80b8-beb62bbedd3b" providerId="ADAL" clId="{CB79A387-3862-4E86-865C-1D1DE013DF0A}" dt="2021-05-10T11:08:41.351" v="2351" actId="14100"/>
          <ac:picMkLst>
            <pc:docMk/>
            <pc:sldMk cId="2502664821" sldId="894"/>
            <ac:picMk id="21" creationId="{C0B0752F-5B49-4F59-9963-23C4A3F170CB}"/>
          </ac:picMkLst>
        </pc:picChg>
      </pc:sldChg>
      <pc:sldChg chg="del">
        <pc:chgData name="Dan Dures" userId="a4d20157-df88-481d-80b8-beb62bbedd3b" providerId="ADAL" clId="{CB79A387-3862-4E86-865C-1D1DE013DF0A}" dt="2021-05-10T11:02:08.553" v="1937" actId="47"/>
        <pc:sldMkLst>
          <pc:docMk/>
          <pc:sldMk cId="1210414729" sldId="900"/>
        </pc:sldMkLst>
      </pc:sldChg>
      <pc:sldChg chg="del">
        <pc:chgData name="Dan Dures" userId="a4d20157-df88-481d-80b8-beb62bbedd3b" providerId="ADAL" clId="{CB79A387-3862-4E86-865C-1D1DE013DF0A}" dt="2021-05-10T11:02:11.833" v="1940" actId="47"/>
        <pc:sldMkLst>
          <pc:docMk/>
          <pc:sldMk cId="2615566068" sldId="935"/>
        </pc:sldMkLst>
      </pc:sldChg>
      <pc:sldChg chg="del">
        <pc:chgData name="Dan Dures" userId="a4d20157-df88-481d-80b8-beb62bbedd3b" providerId="ADAL" clId="{CB79A387-3862-4E86-865C-1D1DE013DF0A}" dt="2021-05-10T10:36:20.397" v="15" actId="47"/>
        <pc:sldMkLst>
          <pc:docMk/>
          <pc:sldMk cId="2967730799" sldId="940"/>
        </pc:sldMkLst>
      </pc:sldChg>
      <pc:sldChg chg="del">
        <pc:chgData name="Dan Dures" userId="a4d20157-df88-481d-80b8-beb62bbedd3b" providerId="ADAL" clId="{CB79A387-3862-4E86-865C-1D1DE013DF0A}" dt="2021-05-10T11:02:28.783" v="1943" actId="47"/>
        <pc:sldMkLst>
          <pc:docMk/>
          <pc:sldMk cId="3453837467" sldId="942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2638742453" sldId="952"/>
        </pc:sldMkLst>
      </pc:sldChg>
      <pc:sldChg chg="del">
        <pc:chgData name="Dan Dures" userId="a4d20157-df88-481d-80b8-beb62bbedd3b" providerId="ADAL" clId="{CB79A387-3862-4E86-865C-1D1DE013DF0A}" dt="2021-05-10T11:02:07.335" v="1936" actId="47"/>
        <pc:sldMkLst>
          <pc:docMk/>
          <pc:sldMk cId="2272510998" sldId="953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3779313258" sldId="966"/>
        </pc:sldMkLst>
      </pc:sldChg>
      <pc:sldChg chg="addSp delSp modSp add mod">
        <pc:chgData name="Dan Dures" userId="a4d20157-df88-481d-80b8-beb62bbedd3b" providerId="ADAL" clId="{CB79A387-3862-4E86-865C-1D1DE013DF0A}" dt="2021-05-11T18:36:24.267" v="12305" actId="14100"/>
        <pc:sldMkLst>
          <pc:docMk/>
          <pc:sldMk cId="3802731204" sldId="986"/>
        </pc:sldMkLst>
        <pc:spChg chg="mod">
          <ac:chgData name="Dan Dures" userId="a4d20157-df88-481d-80b8-beb62bbedd3b" providerId="ADAL" clId="{CB79A387-3862-4E86-865C-1D1DE013DF0A}" dt="2021-05-11T18:36:24.267" v="12305" actId="14100"/>
          <ac:spMkLst>
            <pc:docMk/>
            <pc:sldMk cId="3802731204" sldId="986"/>
            <ac:spMk id="2" creationId="{7EE08D00-A14F-45E2-9FFE-DF2AA7D99206}"/>
          </ac:spMkLst>
        </pc:spChg>
        <pc:spChg chg="mod">
          <ac:chgData name="Dan Dures" userId="a4d20157-df88-481d-80b8-beb62bbedd3b" providerId="ADAL" clId="{CB79A387-3862-4E86-865C-1D1DE013DF0A}" dt="2021-05-10T11:45:02.060" v="4594" actId="20577"/>
          <ac:spMkLst>
            <pc:docMk/>
            <pc:sldMk cId="3802731204" sldId="986"/>
            <ac:spMk id="3" creationId="{246077C5-D976-4EB4-9E2B-3CB6C9D6FDC6}"/>
          </ac:spMkLst>
        </pc:spChg>
        <pc:spChg chg="del mod">
          <ac:chgData name="Dan Dures" userId="a4d20157-df88-481d-80b8-beb62bbedd3b" providerId="ADAL" clId="{CB79A387-3862-4E86-865C-1D1DE013DF0A}" dt="2021-05-10T11:46:46.730" v="4671" actId="21"/>
          <ac:spMkLst>
            <pc:docMk/>
            <pc:sldMk cId="3802731204" sldId="986"/>
            <ac:spMk id="7" creationId="{3E86D520-CF12-45A2-99BC-81A9AFC69DDE}"/>
          </ac:spMkLst>
        </pc:spChg>
        <pc:spChg chg="mod">
          <ac:chgData name="Dan Dures" userId="a4d20157-df88-481d-80b8-beb62bbedd3b" providerId="ADAL" clId="{CB79A387-3862-4E86-865C-1D1DE013DF0A}" dt="2021-05-10T11:47:50.602" v="4744" actId="1076"/>
          <ac:spMkLst>
            <pc:docMk/>
            <pc:sldMk cId="3802731204" sldId="986"/>
            <ac:spMk id="8" creationId="{93B00B26-80A3-4D06-9273-D5E326E69451}"/>
          </ac:spMkLst>
        </pc:spChg>
        <pc:spChg chg="add mod">
          <ac:chgData name="Dan Dures" userId="a4d20157-df88-481d-80b8-beb62bbedd3b" providerId="ADAL" clId="{CB79A387-3862-4E86-865C-1D1DE013DF0A}" dt="2021-05-11T18:21:25.403" v="12049" actId="1036"/>
          <ac:spMkLst>
            <pc:docMk/>
            <pc:sldMk cId="3802731204" sldId="986"/>
            <ac:spMk id="9" creationId="{FD18A153-56E6-4ED7-AAD6-601390E2309D}"/>
          </ac:spMkLst>
        </pc:spChg>
        <pc:spChg chg="add mod">
          <ac:chgData name="Dan Dures" userId="a4d20157-df88-481d-80b8-beb62bbedd3b" providerId="ADAL" clId="{CB79A387-3862-4E86-865C-1D1DE013DF0A}" dt="2021-05-10T11:47:52.336" v="4745" actId="1076"/>
          <ac:spMkLst>
            <pc:docMk/>
            <pc:sldMk cId="3802731204" sldId="986"/>
            <ac:spMk id="10" creationId="{CDF23164-C7D8-41D7-AB39-D8D7841AE8DE}"/>
          </ac:spMkLst>
        </pc:spChg>
        <pc:spChg chg="add del mod">
          <ac:chgData name="Dan Dures" userId="a4d20157-df88-481d-80b8-beb62bbedd3b" providerId="ADAL" clId="{CB79A387-3862-4E86-865C-1D1DE013DF0A}" dt="2021-05-10T11:47:45.316" v="4743" actId="478"/>
          <ac:spMkLst>
            <pc:docMk/>
            <pc:sldMk cId="3802731204" sldId="986"/>
            <ac:spMk id="11" creationId="{5D5DF21C-9A00-49CC-A0D0-99C4A65106B7}"/>
          </ac:spMkLst>
        </pc:spChg>
        <pc:spChg chg="add mod">
          <ac:chgData name="Dan Dures" userId="a4d20157-df88-481d-80b8-beb62bbedd3b" providerId="ADAL" clId="{CB79A387-3862-4E86-865C-1D1DE013DF0A}" dt="2021-05-10T11:48:26.093" v="4828" actId="1076"/>
          <ac:spMkLst>
            <pc:docMk/>
            <pc:sldMk cId="3802731204" sldId="986"/>
            <ac:spMk id="12" creationId="{25A58B6C-FFE3-4972-9561-D19123008647}"/>
          </ac:spMkLst>
        </pc:spChg>
        <pc:picChg chg="mod">
          <ac:chgData name="Dan Dures" userId="a4d20157-df88-481d-80b8-beb62bbedd3b" providerId="ADAL" clId="{CB79A387-3862-4E86-865C-1D1DE013DF0A}" dt="2021-05-10T11:47:50.602" v="4744" actId="1076"/>
          <ac:picMkLst>
            <pc:docMk/>
            <pc:sldMk cId="3802731204" sldId="986"/>
            <ac:picMk id="4" creationId="{C917B75C-B7F4-4DE2-A455-C0AD4290733E}"/>
          </ac:picMkLst>
        </pc:picChg>
        <pc:picChg chg="add mod modCrop">
          <ac:chgData name="Dan Dures" userId="a4d20157-df88-481d-80b8-beb62bbedd3b" providerId="ADAL" clId="{CB79A387-3862-4E86-865C-1D1DE013DF0A}" dt="2021-05-11T18:21:17.641" v="12031" actId="14100"/>
          <ac:picMkLst>
            <pc:docMk/>
            <pc:sldMk cId="3802731204" sldId="986"/>
            <ac:picMk id="6" creationId="{FE799FF1-078F-459C-AA1A-88875E3B16C8}"/>
          </ac:picMkLst>
        </pc:picChg>
      </pc:sldChg>
      <pc:sldChg chg="modSp add mod ord">
        <pc:chgData name="Dan Dures" userId="a4d20157-df88-481d-80b8-beb62bbedd3b" providerId="ADAL" clId="{CB79A387-3862-4E86-865C-1D1DE013DF0A}" dt="2021-05-11T18:25:58.465" v="12132" actId="403"/>
        <pc:sldMkLst>
          <pc:docMk/>
          <pc:sldMk cId="1948958607" sldId="987"/>
        </pc:sldMkLst>
        <pc:spChg chg="mod">
          <ac:chgData name="Dan Dures" userId="a4d20157-df88-481d-80b8-beb62bbedd3b" providerId="ADAL" clId="{CB79A387-3862-4E86-865C-1D1DE013DF0A}" dt="2021-05-11T18:25:58.465" v="12132" actId="403"/>
          <ac:spMkLst>
            <pc:docMk/>
            <pc:sldMk cId="1948958607" sldId="987"/>
            <ac:spMk id="2" creationId="{7EE08D00-A14F-45E2-9FFE-DF2AA7D99206}"/>
          </ac:spMkLst>
        </pc:spChg>
        <pc:spChg chg="mod">
          <ac:chgData name="Dan Dures" userId="a4d20157-df88-481d-80b8-beb62bbedd3b" providerId="ADAL" clId="{CB79A387-3862-4E86-865C-1D1DE013DF0A}" dt="2021-05-11T18:10:41.038" v="11667" actId="1038"/>
          <ac:spMkLst>
            <pc:docMk/>
            <pc:sldMk cId="1948958607" sldId="987"/>
            <ac:spMk id="4" creationId="{B0A50BAD-D91C-46D6-A508-31370B9EF50E}"/>
          </ac:spMkLst>
        </pc:spChg>
        <pc:picChg chg="mod">
          <ac:chgData name="Dan Dures" userId="a4d20157-df88-481d-80b8-beb62bbedd3b" providerId="ADAL" clId="{CB79A387-3862-4E86-865C-1D1DE013DF0A}" dt="2021-05-11T18:10:37.570" v="11658" actId="1076"/>
          <ac:picMkLst>
            <pc:docMk/>
            <pc:sldMk cId="1948958607" sldId="987"/>
            <ac:picMk id="3074" creationId="{13046792-E3C6-41AF-8312-68E37B1CC071}"/>
          </ac:picMkLst>
        </pc:picChg>
      </pc:sldChg>
      <pc:sldChg chg="del">
        <pc:chgData name="Dan Dures" userId="a4d20157-df88-481d-80b8-beb62bbedd3b" providerId="ADAL" clId="{CB79A387-3862-4E86-865C-1D1DE013DF0A}" dt="2021-05-10T11:02:05.694" v="1935" actId="47"/>
        <pc:sldMkLst>
          <pc:docMk/>
          <pc:sldMk cId="3224529780" sldId="990"/>
        </pc:sldMkLst>
      </pc:sldChg>
      <pc:sldChg chg="del">
        <pc:chgData name="Dan Dures" userId="a4d20157-df88-481d-80b8-beb62bbedd3b" providerId="ADAL" clId="{CB79A387-3862-4E86-865C-1D1DE013DF0A}" dt="2021-05-10T11:02:10.375" v="1939" actId="47"/>
        <pc:sldMkLst>
          <pc:docMk/>
          <pc:sldMk cId="1536337430" sldId="997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1635658911" sldId="1015"/>
        </pc:sldMkLst>
      </pc:sldChg>
      <pc:sldChg chg="delSp add del mod">
        <pc:chgData name="Dan Dures" userId="a4d20157-df88-481d-80b8-beb62bbedd3b" providerId="ADAL" clId="{CB79A387-3862-4E86-865C-1D1DE013DF0A}" dt="2021-05-11T15:45:06.985" v="8338" actId="47"/>
        <pc:sldMkLst>
          <pc:docMk/>
          <pc:sldMk cId="2260399194" sldId="1024"/>
        </pc:sldMkLst>
        <pc:picChg chg="del">
          <ac:chgData name="Dan Dures" userId="a4d20157-df88-481d-80b8-beb62bbedd3b" providerId="ADAL" clId="{CB79A387-3862-4E86-865C-1D1DE013DF0A}" dt="2021-05-11T15:33:34.143" v="7566" actId="478"/>
          <ac:picMkLst>
            <pc:docMk/>
            <pc:sldMk cId="2260399194" sldId="1024"/>
            <ac:picMk id="13" creationId="{D31D96AC-0F6F-4D98-9FED-C859799EB3DC}"/>
          </ac:picMkLst>
        </pc:picChg>
      </pc:sldChg>
      <pc:sldChg chg="addSp delSp modSp add mod ord">
        <pc:chgData name="Dan Dures" userId="a4d20157-df88-481d-80b8-beb62bbedd3b" providerId="ADAL" clId="{CB79A387-3862-4E86-865C-1D1DE013DF0A}" dt="2021-05-17T12:44:42.051" v="14518" actId="113"/>
        <pc:sldMkLst>
          <pc:docMk/>
          <pc:sldMk cId="991663614" sldId="1025"/>
        </pc:sldMkLst>
        <pc:spChg chg="mod">
          <ac:chgData name="Dan Dures" userId="a4d20157-df88-481d-80b8-beb62bbedd3b" providerId="ADAL" clId="{CB79A387-3862-4E86-865C-1D1DE013DF0A}" dt="2021-05-17T12:44:42.051" v="14518" actId="113"/>
          <ac:spMkLst>
            <pc:docMk/>
            <pc:sldMk cId="991663614" sldId="1025"/>
            <ac:spMk id="2" creationId="{F8B4938E-DC1B-47D6-9BF4-FF89F22D5018}"/>
          </ac:spMkLst>
        </pc:spChg>
        <pc:spChg chg="mod">
          <ac:chgData name="Dan Dures" userId="a4d20157-df88-481d-80b8-beb62bbedd3b" providerId="ADAL" clId="{CB79A387-3862-4E86-865C-1D1DE013DF0A}" dt="2021-05-11T15:50:51.369" v="8532" actId="6549"/>
          <ac:spMkLst>
            <pc:docMk/>
            <pc:sldMk cId="991663614" sldId="1025"/>
            <ac:spMk id="3" creationId="{0B72A508-878F-4891-8AF8-A7908E5558C0}"/>
          </ac:spMkLst>
        </pc:spChg>
        <pc:spChg chg="mod">
          <ac:chgData name="Dan Dures" userId="a4d20157-df88-481d-80b8-beb62bbedd3b" providerId="ADAL" clId="{CB79A387-3862-4E86-865C-1D1DE013DF0A}" dt="2021-05-17T12:44:13.851" v="14516" actId="13926"/>
          <ac:spMkLst>
            <pc:docMk/>
            <pc:sldMk cId="991663614" sldId="1025"/>
            <ac:spMk id="6" creationId="{124F5D5B-233C-4BD4-A8DC-91FC513FC133}"/>
          </ac:spMkLst>
        </pc:spChg>
        <pc:spChg chg="mod">
          <ac:chgData name="Dan Dures" userId="a4d20157-df88-481d-80b8-beb62bbedd3b" providerId="ADAL" clId="{CB79A387-3862-4E86-865C-1D1DE013DF0A}" dt="2021-05-17T12:03:23.622" v="14232" actId="1076"/>
          <ac:spMkLst>
            <pc:docMk/>
            <pc:sldMk cId="991663614" sldId="1025"/>
            <ac:spMk id="13" creationId="{67305E74-1415-49E6-8DA8-1DBDB1FA2300}"/>
          </ac:spMkLst>
        </pc:spChg>
        <pc:spChg chg="mod">
          <ac:chgData name="Dan Dures" userId="a4d20157-df88-481d-80b8-beb62bbedd3b" providerId="ADAL" clId="{CB79A387-3862-4E86-865C-1D1DE013DF0A}" dt="2021-05-11T15:50:35.903" v="8526" actId="1076"/>
          <ac:spMkLst>
            <pc:docMk/>
            <pc:sldMk cId="991663614" sldId="1025"/>
            <ac:spMk id="14" creationId="{1BA572B4-2D7A-444A-B9EE-6BF4A8850CA5}"/>
          </ac:spMkLst>
        </pc:spChg>
        <pc:spChg chg="mod">
          <ac:chgData name="Dan Dures" userId="a4d20157-df88-481d-80b8-beb62bbedd3b" providerId="ADAL" clId="{CB79A387-3862-4E86-865C-1D1DE013DF0A}" dt="2021-05-17T12:44:17.073" v="14517" actId="13926"/>
          <ac:spMkLst>
            <pc:docMk/>
            <pc:sldMk cId="991663614" sldId="1025"/>
            <ac:spMk id="15" creationId="{464899DF-5F5D-446C-A8FC-B0BA14E13560}"/>
          </ac:spMkLst>
        </pc:spChg>
        <pc:spChg chg="mod">
          <ac:chgData name="Dan Dures" userId="a4d20157-df88-481d-80b8-beb62bbedd3b" providerId="ADAL" clId="{CB79A387-3862-4E86-865C-1D1DE013DF0A}" dt="2021-05-11T15:50:35.903" v="8526" actId="1076"/>
          <ac:spMkLst>
            <pc:docMk/>
            <pc:sldMk cId="991663614" sldId="1025"/>
            <ac:spMk id="16" creationId="{0E723ED8-2A74-4376-8AE4-DADCB993201C}"/>
          </ac:spMkLst>
        </pc:spChg>
        <pc:spChg chg="mod">
          <ac:chgData name="Dan Dures" userId="a4d20157-df88-481d-80b8-beb62bbedd3b" providerId="ADAL" clId="{CB79A387-3862-4E86-865C-1D1DE013DF0A}" dt="2021-05-11T15:50:35.903" v="8526" actId="1076"/>
          <ac:spMkLst>
            <pc:docMk/>
            <pc:sldMk cId="991663614" sldId="1025"/>
            <ac:spMk id="17" creationId="{BE18C7B4-1BAB-4716-A814-E16A1FCD362C}"/>
          </ac:spMkLst>
        </pc:spChg>
        <pc:spChg chg="mod">
          <ac:chgData name="Dan Dures" userId="a4d20157-df88-481d-80b8-beb62bbedd3b" providerId="ADAL" clId="{CB79A387-3862-4E86-865C-1D1DE013DF0A}" dt="2021-05-17T12:44:02.033" v="14515" actId="20577"/>
          <ac:spMkLst>
            <pc:docMk/>
            <pc:sldMk cId="991663614" sldId="1025"/>
            <ac:spMk id="18" creationId="{30865DDF-70FB-4FB6-895C-786FF981CB39}"/>
          </ac:spMkLst>
        </pc:spChg>
        <pc:spChg chg="mod">
          <ac:chgData name="Dan Dures" userId="a4d20157-df88-481d-80b8-beb62bbedd3b" providerId="ADAL" clId="{CB79A387-3862-4E86-865C-1D1DE013DF0A}" dt="2021-05-11T15:50:35.903" v="8526" actId="1076"/>
          <ac:spMkLst>
            <pc:docMk/>
            <pc:sldMk cId="991663614" sldId="1025"/>
            <ac:spMk id="19" creationId="{0538B8C3-6104-43E1-A9BD-25D0D0B6C87A}"/>
          </ac:spMkLst>
        </pc:spChg>
        <pc:spChg chg="add del mod">
          <ac:chgData name="Dan Dures" userId="a4d20157-df88-481d-80b8-beb62bbedd3b" providerId="ADAL" clId="{CB79A387-3862-4E86-865C-1D1DE013DF0A}" dt="2021-05-11T15:48:51.581" v="8511" actId="478"/>
          <ac:spMkLst>
            <pc:docMk/>
            <pc:sldMk cId="991663614" sldId="1025"/>
            <ac:spMk id="21" creationId="{BB701C0B-4967-4CD2-B907-25CA7A49ED51}"/>
          </ac:spMkLst>
        </pc:spChg>
        <pc:spChg chg="mod">
          <ac:chgData name="Dan Dures" userId="a4d20157-df88-481d-80b8-beb62bbedd3b" providerId="ADAL" clId="{CB79A387-3862-4E86-865C-1D1DE013DF0A}" dt="2021-05-11T15:50:41.630" v="8528" actId="14100"/>
          <ac:spMkLst>
            <pc:docMk/>
            <pc:sldMk cId="991663614" sldId="1025"/>
            <ac:spMk id="22" creationId="{DE7CE731-9A36-4E3C-9AC3-D33AD97E8791}"/>
          </ac:spMkLst>
        </pc:spChg>
        <pc:spChg chg="mod">
          <ac:chgData name="Dan Dures" userId="a4d20157-df88-481d-80b8-beb62bbedd3b" providerId="ADAL" clId="{CB79A387-3862-4E86-865C-1D1DE013DF0A}" dt="2021-05-17T12:42:15.220" v="14488" actId="6549"/>
          <ac:spMkLst>
            <pc:docMk/>
            <pc:sldMk cId="991663614" sldId="1025"/>
            <ac:spMk id="23" creationId="{EE2A069B-B656-4BA9-9EAF-0B3AEADC5874}"/>
          </ac:spMkLst>
        </pc:spChg>
        <pc:spChg chg="mod">
          <ac:chgData name="Dan Dures" userId="a4d20157-df88-481d-80b8-beb62bbedd3b" providerId="ADAL" clId="{CB79A387-3862-4E86-865C-1D1DE013DF0A}" dt="2021-05-17T12:03:12.528" v="14211" actId="1076"/>
          <ac:spMkLst>
            <pc:docMk/>
            <pc:sldMk cId="991663614" sldId="1025"/>
            <ac:spMk id="24" creationId="{8AB9B774-0B0D-43B5-BC4E-84BDAC555476}"/>
          </ac:spMkLst>
        </pc:spChg>
        <pc:picChg chg="del">
          <ac:chgData name="Dan Dures" userId="a4d20157-df88-481d-80b8-beb62bbedd3b" providerId="ADAL" clId="{CB79A387-3862-4E86-865C-1D1DE013DF0A}" dt="2021-05-11T15:45:10.573" v="8339" actId="478"/>
          <ac:picMkLst>
            <pc:docMk/>
            <pc:sldMk cId="991663614" sldId="1025"/>
            <ac:picMk id="20" creationId="{82D7688D-67D1-4BB8-B5EB-E44CC4517A7C}"/>
          </ac:picMkLst>
        </pc:picChg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641753813" sldId="1055"/>
        </pc:sldMkLst>
      </pc:sldChg>
      <pc:sldChg chg="del">
        <pc:chgData name="Dan Dures" userId="a4d20157-df88-481d-80b8-beb62bbedd3b" providerId="ADAL" clId="{CB79A387-3862-4E86-865C-1D1DE013DF0A}" dt="2021-05-10T10:36:19.205" v="14" actId="47"/>
        <pc:sldMkLst>
          <pc:docMk/>
          <pc:sldMk cId="2475201207" sldId="1064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176920299" sldId="1065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801728839" sldId="1068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1404432856" sldId="1069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512750481" sldId="1070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72860333" sldId="1071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3657893604" sldId="1072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3091766794" sldId="1073"/>
        </pc:sldMkLst>
      </pc:sldChg>
      <pc:sldChg chg="del">
        <pc:chgData name="Dan Dures" userId="a4d20157-df88-481d-80b8-beb62bbedd3b" providerId="ADAL" clId="{CB79A387-3862-4E86-865C-1D1DE013DF0A}" dt="2021-05-10T10:34:35.974" v="13" actId="47"/>
        <pc:sldMkLst>
          <pc:docMk/>
          <pc:sldMk cId="2900349688" sldId="1074"/>
        </pc:sldMkLst>
      </pc:sldChg>
      <pc:sldChg chg="del">
        <pc:chgData name="Dan Dures" userId="a4d20157-df88-481d-80b8-beb62bbedd3b" providerId="ADAL" clId="{CB79A387-3862-4E86-865C-1D1DE013DF0A}" dt="2021-05-10T11:02:14.181" v="1942" actId="47"/>
        <pc:sldMkLst>
          <pc:docMk/>
          <pc:sldMk cId="550075812" sldId="1075"/>
        </pc:sldMkLst>
      </pc:sldChg>
      <pc:sldChg chg="del">
        <pc:chgData name="Dan Dures" userId="a4d20157-df88-481d-80b8-beb62bbedd3b" providerId="ADAL" clId="{CB79A387-3862-4E86-865C-1D1DE013DF0A}" dt="2021-05-10T10:41:11.538" v="76" actId="47"/>
        <pc:sldMkLst>
          <pc:docMk/>
          <pc:sldMk cId="760339776" sldId="1076"/>
        </pc:sldMkLst>
      </pc:sldChg>
      <pc:sldChg chg="addSp delSp modSp mod delAnim">
        <pc:chgData name="Dan Dures" userId="a4d20157-df88-481d-80b8-beb62bbedd3b" providerId="ADAL" clId="{CB79A387-3862-4E86-865C-1D1DE013DF0A}" dt="2021-05-17T12:39:54.912" v="14461" actId="1036"/>
        <pc:sldMkLst>
          <pc:docMk/>
          <pc:sldMk cId="378418201" sldId="1077"/>
        </pc:sldMkLst>
        <pc:spChg chg="mod">
          <ac:chgData name="Dan Dures" userId="a4d20157-df88-481d-80b8-beb62bbedd3b" providerId="ADAL" clId="{CB79A387-3862-4E86-865C-1D1DE013DF0A}" dt="2021-05-17T12:39:54.912" v="14461" actId="1036"/>
          <ac:spMkLst>
            <pc:docMk/>
            <pc:sldMk cId="378418201" sldId="1077"/>
            <ac:spMk id="2" creationId="{FF11480B-D5E7-43EF-BA22-F5FC025B87CF}"/>
          </ac:spMkLst>
        </pc:spChg>
        <pc:spChg chg="mod">
          <ac:chgData name="Dan Dures" userId="a4d20157-df88-481d-80b8-beb62bbedd3b" providerId="ADAL" clId="{CB79A387-3862-4E86-865C-1D1DE013DF0A}" dt="2021-05-11T16:13:16.366" v="8769" actId="14100"/>
          <ac:spMkLst>
            <pc:docMk/>
            <pc:sldMk cId="378418201" sldId="1077"/>
            <ac:spMk id="5" creationId="{E2B7ABC8-8F60-4366-96E5-9A1E38BBE732}"/>
          </ac:spMkLst>
        </pc:spChg>
        <pc:spChg chg="mod">
          <ac:chgData name="Dan Dures" userId="a4d20157-df88-481d-80b8-beb62bbedd3b" providerId="ADAL" clId="{CB79A387-3862-4E86-865C-1D1DE013DF0A}" dt="2021-05-10T13:03:11.744" v="5653" actId="1076"/>
          <ac:spMkLst>
            <pc:docMk/>
            <pc:sldMk cId="378418201" sldId="1077"/>
            <ac:spMk id="7" creationId="{4785E979-9C55-45C9-BB65-7A0B1A84B83C}"/>
          </ac:spMkLst>
        </pc:spChg>
        <pc:spChg chg="del">
          <ac:chgData name="Dan Dures" userId="a4d20157-df88-481d-80b8-beb62bbedd3b" providerId="ADAL" clId="{CB79A387-3862-4E86-865C-1D1DE013DF0A}" dt="2021-05-10T11:39:54.307" v="4407" actId="478"/>
          <ac:spMkLst>
            <pc:docMk/>
            <pc:sldMk cId="378418201" sldId="1077"/>
            <ac:spMk id="8" creationId="{5C5EA519-91F9-49B1-A241-F6C55FF4427B}"/>
          </ac:spMkLst>
        </pc:spChg>
        <pc:spChg chg="del">
          <ac:chgData name="Dan Dures" userId="a4d20157-df88-481d-80b8-beb62bbedd3b" providerId="ADAL" clId="{CB79A387-3862-4E86-865C-1D1DE013DF0A}" dt="2021-05-10T11:42:55.109" v="4428" actId="478"/>
          <ac:spMkLst>
            <pc:docMk/>
            <pc:sldMk cId="378418201" sldId="1077"/>
            <ac:spMk id="9" creationId="{96F9F6FB-490B-429E-9085-AE8157A818D5}"/>
          </ac:spMkLst>
        </pc:spChg>
        <pc:picChg chg="add del mod">
          <ac:chgData name="Dan Dures" userId="a4d20157-df88-481d-80b8-beb62bbedd3b" providerId="ADAL" clId="{CB79A387-3862-4E86-865C-1D1DE013DF0A}" dt="2021-05-11T16:13:09.701" v="8767" actId="478"/>
          <ac:picMkLst>
            <pc:docMk/>
            <pc:sldMk cId="378418201" sldId="1077"/>
            <ac:picMk id="4" creationId="{6E1725F3-A10B-400C-90CD-BB8E06C04A53}"/>
          </ac:picMkLst>
        </pc:picChg>
        <pc:picChg chg="del">
          <ac:chgData name="Dan Dures" userId="a4d20157-df88-481d-80b8-beb62bbedd3b" providerId="ADAL" clId="{CB79A387-3862-4E86-865C-1D1DE013DF0A}" dt="2021-05-10T11:39:49.274" v="4404" actId="478"/>
          <ac:picMkLst>
            <pc:docMk/>
            <pc:sldMk cId="378418201" sldId="1077"/>
            <ac:picMk id="6" creationId="{608DB2F8-ACA4-4F4D-B1B7-3C2CA371C52E}"/>
          </ac:picMkLst>
        </pc:picChg>
        <pc:picChg chg="add del mod modCrop">
          <ac:chgData name="Dan Dures" userId="a4d20157-df88-481d-80b8-beb62bbedd3b" providerId="ADAL" clId="{CB79A387-3862-4E86-865C-1D1DE013DF0A}" dt="2021-05-11T16:13:09.364" v="8766" actId="478"/>
          <ac:picMkLst>
            <pc:docMk/>
            <pc:sldMk cId="378418201" sldId="1077"/>
            <ac:picMk id="11" creationId="{E5BFF9A8-84F1-4AB7-9F66-4426762116AE}"/>
          </ac:picMkLst>
        </pc:picChg>
      </pc:sldChg>
      <pc:sldChg chg="addSp delSp modSp mod ord delAnim addCm delCm">
        <pc:chgData name="Dan Dures" userId="a4d20157-df88-481d-80b8-beb62bbedd3b" providerId="ADAL" clId="{CB79A387-3862-4E86-865C-1D1DE013DF0A}" dt="2021-05-11T20:53:19.539" v="12335" actId="14100"/>
        <pc:sldMkLst>
          <pc:docMk/>
          <pc:sldMk cId="3379959344" sldId="1078"/>
        </pc:sldMkLst>
        <pc:spChg chg="mod">
          <ac:chgData name="Dan Dures" userId="a4d20157-df88-481d-80b8-beb62bbedd3b" providerId="ADAL" clId="{CB79A387-3862-4E86-865C-1D1DE013DF0A}" dt="2021-05-11T18:26:29.912" v="12141" actId="207"/>
          <ac:spMkLst>
            <pc:docMk/>
            <pc:sldMk cId="3379959344" sldId="1078"/>
            <ac:spMk id="2" creationId="{FF11480B-D5E7-43EF-BA22-F5FC025B87CF}"/>
          </ac:spMkLst>
        </pc:spChg>
        <pc:spChg chg="del mod">
          <ac:chgData name="Dan Dures" userId="a4d20157-df88-481d-80b8-beb62bbedd3b" providerId="ADAL" clId="{CB79A387-3862-4E86-865C-1D1DE013DF0A}" dt="2021-05-10T12:52:46.131" v="5422" actId="478"/>
          <ac:spMkLst>
            <pc:docMk/>
            <pc:sldMk cId="3379959344" sldId="1078"/>
            <ac:spMk id="5" creationId="{E2B7ABC8-8F60-4366-96E5-9A1E38BBE732}"/>
          </ac:spMkLst>
        </pc:spChg>
        <pc:spChg chg="add del mod">
          <ac:chgData name="Dan Dures" userId="a4d20157-df88-481d-80b8-beb62bbedd3b" providerId="ADAL" clId="{CB79A387-3862-4E86-865C-1D1DE013DF0A}" dt="2021-05-11T20:51:48.598" v="12311" actId="478"/>
          <ac:spMkLst>
            <pc:docMk/>
            <pc:sldMk cId="3379959344" sldId="1078"/>
            <ac:spMk id="6" creationId="{CFE82A98-4CF7-4A02-B5B3-E34856AD87B0}"/>
          </ac:spMkLst>
        </pc:spChg>
        <pc:spChg chg="mod">
          <ac:chgData name="Dan Dures" userId="a4d20157-df88-481d-80b8-beb62bbedd3b" providerId="ADAL" clId="{CB79A387-3862-4E86-865C-1D1DE013DF0A}" dt="2021-05-11T17:45:12.148" v="10462" actId="27636"/>
          <ac:spMkLst>
            <pc:docMk/>
            <pc:sldMk cId="3379959344" sldId="1078"/>
            <ac:spMk id="7" creationId="{4785E979-9C55-45C9-BB65-7A0B1A84B83C}"/>
          </ac:spMkLst>
        </pc:spChg>
        <pc:spChg chg="add mod">
          <ac:chgData name="Dan Dures" userId="a4d20157-df88-481d-80b8-beb62bbedd3b" providerId="ADAL" clId="{CB79A387-3862-4E86-865C-1D1DE013DF0A}" dt="2021-05-11T17:44:20.934" v="10400" actId="1076"/>
          <ac:spMkLst>
            <pc:docMk/>
            <pc:sldMk cId="3379959344" sldId="1078"/>
            <ac:spMk id="13" creationId="{C5C6BF8D-53F5-4C6D-A036-31B3231437E2}"/>
          </ac:spMkLst>
        </pc:spChg>
        <pc:spChg chg="add mod">
          <ac:chgData name="Dan Dures" userId="a4d20157-df88-481d-80b8-beb62bbedd3b" providerId="ADAL" clId="{CB79A387-3862-4E86-865C-1D1DE013DF0A}" dt="2021-05-11T20:53:17.281" v="12334" actId="14100"/>
          <ac:spMkLst>
            <pc:docMk/>
            <pc:sldMk cId="3379959344" sldId="1078"/>
            <ac:spMk id="15" creationId="{AA7B9B85-D736-4381-9CCB-1DF0C59E38F2}"/>
          </ac:spMkLst>
        </pc:spChg>
        <pc:spChg chg="add mod">
          <ac:chgData name="Dan Dures" userId="a4d20157-df88-481d-80b8-beb62bbedd3b" providerId="ADAL" clId="{CB79A387-3862-4E86-865C-1D1DE013DF0A}" dt="2021-05-11T20:53:19.539" v="12335" actId="14100"/>
          <ac:spMkLst>
            <pc:docMk/>
            <pc:sldMk cId="3379959344" sldId="1078"/>
            <ac:spMk id="17" creationId="{356AEEA4-56B9-4CAE-B1A7-F78B4FD74AFA}"/>
          </ac:spMkLst>
        </pc:spChg>
        <pc:spChg chg="add mod">
          <ac:chgData name="Dan Dures" userId="a4d20157-df88-481d-80b8-beb62bbedd3b" providerId="ADAL" clId="{CB79A387-3862-4E86-865C-1D1DE013DF0A}" dt="2021-05-11T20:53:05.225" v="12330" actId="1076"/>
          <ac:spMkLst>
            <pc:docMk/>
            <pc:sldMk cId="3379959344" sldId="1078"/>
            <ac:spMk id="21" creationId="{571963F9-77A1-44F3-91EA-82D73A53A361}"/>
          </ac:spMkLst>
        </pc:spChg>
        <pc:grpChg chg="del">
          <ac:chgData name="Dan Dures" userId="a4d20157-df88-481d-80b8-beb62bbedd3b" providerId="ADAL" clId="{CB79A387-3862-4E86-865C-1D1DE013DF0A}" dt="2021-05-10T12:01:28.459" v="5362" actId="478"/>
          <ac:grpSpMkLst>
            <pc:docMk/>
            <pc:sldMk cId="3379959344" sldId="1078"/>
            <ac:grpSpMk id="10" creationId="{D0397A2B-1352-42EC-8BA8-D124519F268C}"/>
          </ac:grpSpMkLst>
        </pc:grpChg>
        <pc:grpChg chg="del">
          <ac:chgData name="Dan Dures" userId="a4d20157-df88-481d-80b8-beb62bbedd3b" providerId="ADAL" clId="{CB79A387-3862-4E86-865C-1D1DE013DF0A}" dt="2021-05-10T12:01:28.838" v="5363" actId="478"/>
          <ac:grpSpMkLst>
            <pc:docMk/>
            <pc:sldMk cId="3379959344" sldId="1078"/>
            <ac:grpSpMk id="14" creationId="{023A7B43-FBAE-4446-93C7-11FD70ED9EB7}"/>
          </ac:grpSpMkLst>
        </pc:grpChg>
        <pc:picChg chg="mod">
          <ac:chgData name="Dan Dures" userId="a4d20157-df88-481d-80b8-beb62bbedd3b" providerId="ADAL" clId="{CB79A387-3862-4E86-865C-1D1DE013DF0A}" dt="2021-05-11T17:52:57.104" v="10910" actId="1076"/>
          <ac:picMkLst>
            <pc:docMk/>
            <pc:sldMk cId="3379959344" sldId="1078"/>
            <ac:picMk id="4" creationId="{A06F2BA1-477D-47F0-81D4-44DF49F84D53}"/>
          </ac:picMkLst>
        </pc:picChg>
        <pc:picChg chg="add mod">
          <ac:chgData name="Dan Dures" userId="a4d20157-df88-481d-80b8-beb62bbedd3b" providerId="ADAL" clId="{CB79A387-3862-4E86-865C-1D1DE013DF0A}" dt="2021-05-11T20:52:50.582" v="12325" actId="1076"/>
          <ac:picMkLst>
            <pc:docMk/>
            <pc:sldMk cId="3379959344" sldId="1078"/>
            <ac:picMk id="8" creationId="{25CA84B5-F55C-4387-A4BA-AD09A0CFC265}"/>
          </ac:picMkLst>
        </pc:picChg>
        <pc:picChg chg="del">
          <ac:chgData name="Dan Dures" userId="a4d20157-df88-481d-80b8-beb62bbedd3b" providerId="ADAL" clId="{CB79A387-3862-4E86-865C-1D1DE013DF0A}" dt="2021-05-10T12:01:27.620" v="5361" actId="478"/>
          <ac:picMkLst>
            <pc:docMk/>
            <pc:sldMk cId="3379959344" sldId="1078"/>
            <ac:picMk id="13" creationId="{119363F8-959C-4D02-93AF-23A10BC64002}"/>
          </ac:picMkLst>
        </pc:picChg>
        <pc:cxnChg chg="add del mod">
          <ac:chgData name="Dan Dures" userId="a4d20157-df88-481d-80b8-beb62bbedd3b" providerId="ADAL" clId="{CB79A387-3862-4E86-865C-1D1DE013DF0A}" dt="2021-05-11T20:53:00.064" v="12328" actId="478"/>
          <ac:cxnSpMkLst>
            <pc:docMk/>
            <pc:sldMk cId="3379959344" sldId="1078"/>
            <ac:cxnSpMk id="18" creationId="{BA4DB71B-1A92-42D5-9D8F-82A83A827904}"/>
          </ac:cxnSpMkLst>
        </pc:cxnChg>
        <pc:cxnChg chg="add del mod">
          <ac:chgData name="Dan Dures" userId="a4d20157-df88-481d-80b8-beb62bbedd3b" providerId="ADAL" clId="{CB79A387-3862-4E86-865C-1D1DE013DF0A}" dt="2021-05-11T20:53:03.284" v="12329" actId="478"/>
          <ac:cxnSpMkLst>
            <pc:docMk/>
            <pc:sldMk cId="3379959344" sldId="1078"/>
            <ac:cxnSpMk id="19" creationId="{41CE62AA-AEB5-46D4-ADA9-4727228DA90E}"/>
          </ac:cxnSpMkLst>
        </pc:cxnChg>
      </pc:sldChg>
      <pc:sldChg chg="del">
        <pc:chgData name="Dan Dures" userId="a4d20157-df88-481d-80b8-beb62bbedd3b" providerId="ADAL" clId="{CB79A387-3862-4E86-865C-1D1DE013DF0A}" dt="2021-05-10T11:40:40.547" v="4416" actId="47"/>
        <pc:sldMkLst>
          <pc:docMk/>
          <pc:sldMk cId="3215904422" sldId="1079"/>
        </pc:sldMkLst>
      </pc:sldChg>
      <pc:sldChg chg="del">
        <pc:chgData name="Dan Dures" userId="a4d20157-df88-481d-80b8-beb62bbedd3b" providerId="ADAL" clId="{CB79A387-3862-4E86-865C-1D1DE013DF0A}" dt="2021-05-10T11:02:09.151" v="1938" actId="47"/>
        <pc:sldMkLst>
          <pc:docMk/>
          <pc:sldMk cId="965942953" sldId="1080"/>
        </pc:sldMkLst>
      </pc:sldChg>
      <pc:sldChg chg="del">
        <pc:chgData name="Dan Dures" userId="a4d20157-df88-481d-80b8-beb62bbedd3b" providerId="ADAL" clId="{CB79A387-3862-4E86-865C-1D1DE013DF0A}" dt="2021-05-10T11:40:40.547" v="4416" actId="47"/>
        <pc:sldMkLst>
          <pc:docMk/>
          <pc:sldMk cId="3718657928" sldId="1081"/>
        </pc:sldMkLst>
      </pc:sldChg>
      <pc:sldChg chg="addSp delSp modSp new mod ord">
        <pc:chgData name="Dan Dures" userId="a4d20157-df88-481d-80b8-beb62bbedd3b" providerId="ADAL" clId="{CB79A387-3862-4E86-865C-1D1DE013DF0A}" dt="2021-05-11T18:25:38.633" v="12130" actId="207"/>
        <pc:sldMkLst>
          <pc:docMk/>
          <pc:sldMk cId="2051651843" sldId="1082"/>
        </pc:sldMkLst>
        <pc:spChg chg="mod">
          <ac:chgData name="Dan Dures" userId="a4d20157-df88-481d-80b8-beb62bbedd3b" providerId="ADAL" clId="{CB79A387-3862-4E86-865C-1D1DE013DF0A}" dt="2021-05-11T18:25:38.633" v="12130" actId="207"/>
          <ac:spMkLst>
            <pc:docMk/>
            <pc:sldMk cId="2051651843" sldId="1082"/>
            <ac:spMk id="2" creationId="{1668B3EB-F375-4DDD-83BA-89C00070EAF7}"/>
          </ac:spMkLst>
        </pc:spChg>
        <pc:spChg chg="del">
          <ac:chgData name="Dan Dures" userId="a4d20157-df88-481d-80b8-beb62bbedd3b" providerId="ADAL" clId="{CB79A387-3862-4E86-865C-1D1DE013DF0A}" dt="2021-05-10T10:41:37.785" v="78" actId="478"/>
          <ac:spMkLst>
            <pc:docMk/>
            <pc:sldMk cId="2051651843" sldId="1082"/>
            <ac:spMk id="3" creationId="{C6C70DA8-8BF0-436A-A41D-7C9CC23955B5}"/>
          </ac:spMkLst>
        </pc:spChg>
        <pc:spChg chg="add mod">
          <ac:chgData name="Dan Dures" userId="a4d20157-df88-481d-80b8-beb62bbedd3b" providerId="ADAL" clId="{CB79A387-3862-4E86-865C-1D1DE013DF0A}" dt="2021-05-11T18:14:20.893" v="11753" actId="1076"/>
          <ac:spMkLst>
            <pc:docMk/>
            <pc:sldMk cId="2051651843" sldId="1082"/>
            <ac:spMk id="4" creationId="{A6653EE2-0170-4D1C-B6A8-B64EDED27642}"/>
          </ac:spMkLst>
        </pc:spChg>
        <pc:spChg chg="add mod">
          <ac:chgData name="Dan Dures" userId="a4d20157-df88-481d-80b8-beb62bbedd3b" providerId="ADAL" clId="{CB79A387-3862-4E86-865C-1D1DE013DF0A}" dt="2021-05-11T18:13:51.250" v="11752" actId="1037"/>
          <ac:spMkLst>
            <pc:docMk/>
            <pc:sldMk cId="2051651843" sldId="1082"/>
            <ac:spMk id="5" creationId="{4C60E668-C44E-4CAD-9793-D2FF2D3C0446}"/>
          </ac:spMkLst>
        </pc:spChg>
      </pc:sldChg>
      <pc:sldChg chg="addSp delSp modSp add mod ord">
        <pc:chgData name="Dan Dures" userId="a4d20157-df88-481d-80b8-beb62bbedd3b" providerId="ADAL" clId="{CB79A387-3862-4E86-865C-1D1DE013DF0A}" dt="2021-05-11T20:51:01.207" v="12308" actId="1076"/>
        <pc:sldMkLst>
          <pc:docMk/>
          <pc:sldMk cId="4088257018" sldId="1083"/>
        </pc:sldMkLst>
        <pc:spChg chg="mod">
          <ac:chgData name="Dan Dures" userId="a4d20157-df88-481d-80b8-beb62bbedd3b" providerId="ADAL" clId="{CB79A387-3862-4E86-865C-1D1DE013DF0A}" dt="2021-05-11T18:26:19.413" v="12139" actId="207"/>
          <ac:spMkLst>
            <pc:docMk/>
            <pc:sldMk cId="4088257018" sldId="1083"/>
            <ac:spMk id="2" creationId="{FF11480B-D5E7-43EF-BA22-F5FC025B87CF}"/>
          </ac:spMkLst>
        </pc:spChg>
        <pc:spChg chg="del">
          <ac:chgData name="Dan Dures" userId="a4d20157-df88-481d-80b8-beb62bbedd3b" providerId="ADAL" clId="{CB79A387-3862-4E86-865C-1D1DE013DF0A}" dt="2021-05-10T11:08:56.672" v="2352" actId="478"/>
          <ac:spMkLst>
            <pc:docMk/>
            <pc:sldMk cId="4088257018" sldId="1083"/>
            <ac:spMk id="4" creationId="{08C6771A-5CF8-4E3A-B51C-636E3C6FD65B}"/>
          </ac:spMkLst>
        </pc:spChg>
        <pc:spChg chg="add mod">
          <ac:chgData name="Dan Dures" userId="a4d20157-df88-481d-80b8-beb62bbedd3b" providerId="ADAL" clId="{CB79A387-3862-4E86-865C-1D1DE013DF0A}" dt="2021-05-11T20:50:58.690" v="12307" actId="1076"/>
          <ac:spMkLst>
            <pc:docMk/>
            <pc:sldMk cId="4088257018" sldId="1083"/>
            <ac:spMk id="5" creationId="{6CD9617F-F2D9-4668-B2E3-5DA7F4824DFA}"/>
          </ac:spMkLst>
        </pc:spChg>
        <pc:spChg chg="mod">
          <ac:chgData name="Dan Dures" userId="a4d20157-df88-481d-80b8-beb62bbedd3b" providerId="ADAL" clId="{CB79A387-3862-4E86-865C-1D1DE013DF0A}" dt="2021-05-11T17:57:33.589" v="11139" actId="1076"/>
          <ac:spMkLst>
            <pc:docMk/>
            <pc:sldMk cId="4088257018" sldId="1083"/>
            <ac:spMk id="7" creationId="{4785E979-9C55-45C9-BB65-7A0B1A84B83C}"/>
          </ac:spMkLst>
        </pc:spChg>
        <pc:spChg chg="add del mod">
          <ac:chgData name="Dan Dures" userId="a4d20157-df88-481d-80b8-beb62bbedd3b" providerId="ADAL" clId="{CB79A387-3862-4E86-865C-1D1DE013DF0A}" dt="2021-05-11T18:15:38.529" v="11795"/>
          <ac:spMkLst>
            <pc:docMk/>
            <pc:sldMk cId="4088257018" sldId="1083"/>
            <ac:spMk id="8" creationId="{C8C650F2-20BF-4375-A8C2-3B0EF544BD50}"/>
          </ac:spMkLst>
        </pc:spChg>
        <pc:spChg chg="add mod">
          <ac:chgData name="Dan Dures" userId="a4d20157-df88-481d-80b8-beb62bbedd3b" providerId="ADAL" clId="{CB79A387-3862-4E86-865C-1D1DE013DF0A}" dt="2021-05-11T20:51:01.207" v="12308" actId="1076"/>
          <ac:spMkLst>
            <pc:docMk/>
            <pc:sldMk cId="4088257018" sldId="1083"/>
            <ac:spMk id="9" creationId="{24D20F1B-356A-44E2-9D92-2100A94E56D2}"/>
          </ac:spMkLst>
        </pc:spChg>
        <pc:spChg chg="del">
          <ac:chgData name="Dan Dures" userId="a4d20157-df88-481d-80b8-beb62bbedd3b" providerId="ADAL" clId="{CB79A387-3862-4E86-865C-1D1DE013DF0A}" dt="2021-05-10T11:08:57.790" v="2353" actId="478"/>
          <ac:spMkLst>
            <pc:docMk/>
            <pc:sldMk cId="4088257018" sldId="1083"/>
            <ac:spMk id="10" creationId="{81F773C1-B600-4AC5-A0E1-B9A4D4B05D87}"/>
          </ac:spMkLst>
        </pc:spChg>
        <pc:graphicFrameChg chg="add mod modGraphic">
          <ac:chgData name="Dan Dures" userId="a4d20157-df88-481d-80b8-beb62bbedd3b" providerId="ADAL" clId="{CB79A387-3862-4E86-865C-1D1DE013DF0A}" dt="2021-05-11T18:15:58.537" v="11816" actId="1076"/>
          <ac:graphicFrameMkLst>
            <pc:docMk/>
            <pc:sldMk cId="4088257018" sldId="1083"/>
            <ac:graphicFrameMk id="3" creationId="{9EE64868-D1FD-4D0E-98D1-F14E35A15B15}"/>
          </ac:graphicFrameMkLst>
        </pc:graphicFrameChg>
        <pc:picChg chg="del">
          <ac:chgData name="Dan Dures" userId="a4d20157-df88-481d-80b8-beb62bbedd3b" providerId="ADAL" clId="{CB79A387-3862-4E86-865C-1D1DE013DF0A}" dt="2021-05-10T11:08:58.190" v="2354" actId="478"/>
          <ac:picMkLst>
            <pc:docMk/>
            <pc:sldMk cId="4088257018" sldId="1083"/>
            <ac:picMk id="21" creationId="{C0B0752F-5B49-4F59-9963-23C4A3F170CB}"/>
          </ac:picMkLst>
        </pc:picChg>
      </pc:sldChg>
      <pc:sldChg chg="addSp delSp modSp add mod ord">
        <pc:chgData name="Dan Dures" userId="a4d20157-df88-481d-80b8-beb62bbedd3b" providerId="ADAL" clId="{CB79A387-3862-4E86-865C-1D1DE013DF0A}" dt="2021-05-11T18:26:09.285" v="12137" actId="20577"/>
        <pc:sldMkLst>
          <pc:docMk/>
          <pc:sldMk cId="2110249623" sldId="1084"/>
        </pc:sldMkLst>
        <pc:spChg chg="mod">
          <ac:chgData name="Dan Dures" userId="a4d20157-df88-481d-80b8-beb62bbedd3b" providerId="ADAL" clId="{CB79A387-3862-4E86-865C-1D1DE013DF0A}" dt="2021-05-11T18:26:09.285" v="12137" actId="20577"/>
          <ac:spMkLst>
            <pc:docMk/>
            <pc:sldMk cId="2110249623" sldId="1084"/>
            <ac:spMk id="2" creationId="{FF11480B-D5E7-43EF-BA22-F5FC025B87CF}"/>
          </ac:spMkLst>
        </pc:spChg>
        <pc:spChg chg="add del">
          <ac:chgData name="Dan Dures" userId="a4d20157-df88-481d-80b8-beb62bbedd3b" providerId="ADAL" clId="{CB79A387-3862-4E86-865C-1D1DE013DF0A}" dt="2021-05-10T11:28:22.473" v="3556" actId="478"/>
          <ac:spMkLst>
            <pc:docMk/>
            <pc:sldMk cId="2110249623" sldId="1084"/>
            <ac:spMk id="3" creationId="{34072E75-1E28-4F60-8FBE-75512E7D50D7}"/>
          </ac:spMkLst>
        </pc:spChg>
        <pc:spChg chg="mod">
          <ac:chgData name="Dan Dures" userId="a4d20157-df88-481d-80b8-beb62bbedd3b" providerId="ADAL" clId="{CB79A387-3862-4E86-865C-1D1DE013DF0A}" dt="2021-05-11T17:49:26.048" v="10742" actId="1076"/>
          <ac:spMkLst>
            <pc:docMk/>
            <pc:sldMk cId="2110249623" sldId="1084"/>
            <ac:spMk id="7" creationId="{4785E979-9C55-45C9-BB65-7A0B1A84B83C}"/>
          </ac:spMkLst>
        </pc:spChg>
        <pc:spChg chg="add mod">
          <ac:chgData name="Dan Dures" userId="a4d20157-df88-481d-80b8-beb62bbedd3b" providerId="ADAL" clId="{CB79A387-3862-4E86-865C-1D1DE013DF0A}" dt="2021-05-11T18:14:48.516" v="11773" actId="1076"/>
          <ac:spMkLst>
            <pc:docMk/>
            <pc:sldMk cId="2110249623" sldId="1084"/>
            <ac:spMk id="8" creationId="{089E538C-373B-4D2D-82A4-A180BC88CE41}"/>
          </ac:spMkLst>
        </pc:spChg>
        <pc:spChg chg="add mod">
          <ac:chgData name="Dan Dures" userId="a4d20157-df88-481d-80b8-beb62bbedd3b" providerId="ADAL" clId="{CB79A387-3862-4E86-865C-1D1DE013DF0A}" dt="2021-05-11T18:15:00.668" v="11775" actId="1076"/>
          <ac:spMkLst>
            <pc:docMk/>
            <pc:sldMk cId="2110249623" sldId="1084"/>
            <ac:spMk id="9" creationId="{9CE7749F-A18F-43CA-8BD3-7C01C6389989}"/>
          </ac:spMkLst>
        </pc:spChg>
        <pc:graphicFrameChg chg="add del mod">
          <ac:chgData name="Dan Dures" userId="a4d20157-df88-481d-80b8-beb62bbedd3b" providerId="ADAL" clId="{CB79A387-3862-4E86-865C-1D1DE013DF0A}" dt="2021-05-10T11:28:09.306" v="3554" actId="478"/>
          <ac:graphicFrameMkLst>
            <pc:docMk/>
            <pc:sldMk cId="2110249623" sldId="1084"/>
            <ac:graphicFrameMk id="4" creationId="{8CE201D6-605E-4BF7-9789-8219CE5940DF}"/>
          </ac:graphicFrameMkLst>
        </pc:graphicFrameChg>
        <pc:graphicFrameChg chg="add mod modGraphic">
          <ac:chgData name="Dan Dures" userId="a4d20157-df88-481d-80b8-beb62bbedd3b" providerId="ADAL" clId="{CB79A387-3862-4E86-865C-1D1DE013DF0A}" dt="2021-05-11T18:15:04.562" v="11776" actId="1076"/>
          <ac:graphicFrameMkLst>
            <pc:docMk/>
            <pc:sldMk cId="2110249623" sldId="1084"/>
            <ac:graphicFrameMk id="5" creationId="{86072756-08A7-4FF8-B4A4-4437FE702F9C}"/>
          </ac:graphicFrameMkLst>
        </pc:graphicFrameChg>
      </pc:sldChg>
      <pc:sldChg chg="addSp delSp modSp new mod ord modClrScheme chgLayout">
        <pc:chgData name="Dan Dures" userId="a4d20157-df88-481d-80b8-beb62bbedd3b" providerId="ADAL" clId="{CB79A387-3862-4E86-865C-1D1DE013DF0A}" dt="2021-05-17T12:47:50.241" v="14688" actId="1036"/>
        <pc:sldMkLst>
          <pc:docMk/>
          <pc:sldMk cId="4206440526" sldId="1085"/>
        </pc:sldMkLst>
        <pc:spChg chg="mod ord">
          <ac:chgData name="Dan Dures" userId="a4d20157-df88-481d-80b8-beb62bbedd3b" providerId="ADAL" clId="{CB79A387-3862-4E86-865C-1D1DE013DF0A}" dt="2021-05-17T12:08:35.730" v="14451" actId="113"/>
          <ac:spMkLst>
            <pc:docMk/>
            <pc:sldMk cId="4206440526" sldId="1085"/>
            <ac:spMk id="2" creationId="{F7A6167E-ACC4-4EAF-9968-1516592B3702}"/>
          </ac:spMkLst>
        </pc:spChg>
        <pc:spChg chg="del">
          <ac:chgData name="Dan Dures" userId="a4d20157-df88-481d-80b8-beb62bbedd3b" providerId="ADAL" clId="{CB79A387-3862-4E86-865C-1D1DE013DF0A}" dt="2021-05-10T13:38:00.519" v="5797" actId="3680"/>
          <ac:spMkLst>
            <pc:docMk/>
            <pc:sldMk cId="4206440526" sldId="1085"/>
            <ac:spMk id="3" creationId="{52C4C50F-682E-4BB5-9B54-07E8D2DC5B40}"/>
          </ac:spMkLst>
        </pc:spChg>
        <pc:spChg chg="add del mod">
          <ac:chgData name="Dan Dures" userId="a4d20157-df88-481d-80b8-beb62bbedd3b" providerId="ADAL" clId="{CB79A387-3862-4E86-865C-1D1DE013DF0A}" dt="2021-05-17T10:38:47.424" v="13144" actId="478"/>
          <ac:spMkLst>
            <pc:docMk/>
            <pc:sldMk cId="4206440526" sldId="1085"/>
            <ac:spMk id="3" creationId="{59A2ADD6-1953-48CD-83E1-D3381DAEA16A}"/>
          </ac:spMkLst>
        </pc:spChg>
        <pc:spChg chg="add mod">
          <ac:chgData name="Dan Dures" userId="a4d20157-df88-481d-80b8-beb62bbedd3b" providerId="ADAL" clId="{CB79A387-3862-4E86-865C-1D1DE013DF0A}" dt="2021-05-17T12:46:16.927" v="14583" actId="20577"/>
          <ac:spMkLst>
            <pc:docMk/>
            <pc:sldMk cId="4206440526" sldId="1085"/>
            <ac:spMk id="4" creationId="{EC66FDD2-5D4F-41B2-B979-D68A0A1422DC}"/>
          </ac:spMkLst>
        </pc:spChg>
        <pc:spChg chg="add del mod">
          <ac:chgData name="Dan Dures" userId="a4d20157-df88-481d-80b8-beb62bbedd3b" providerId="ADAL" clId="{CB79A387-3862-4E86-865C-1D1DE013DF0A}" dt="2021-05-17T10:38:48.855" v="13145" actId="478"/>
          <ac:spMkLst>
            <pc:docMk/>
            <pc:sldMk cId="4206440526" sldId="1085"/>
            <ac:spMk id="7" creationId="{3D7230C4-B3CC-4A3F-9854-7E1F187D3882}"/>
          </ac:spMkLst>
        </pc:spChg>
        <pc:spChg chg="add del mod">
          <ac:chgData name="Dan Dures" userId="a4d20157-df88-481d-80b8-beb62bbedd3b" providerId="ADAL" clId="{CB79A387-3862-4E86-865C-1D1DE013DF0A}" dt="2021-05-17T12:47:08.675" v="14677" actId="14100"/>
          <ac:spMkLst>
            <pc:docMk/>
            <pc:sldMk cId="4206440526" sldId="1085"/>
            <ac:spMk id="8" creationId="{EC2F0EFF-83FC-4273-AAD7-BEAAE6F013EE}"/>
          </ac:spMkLst>
        </pc:spChg>
        <pc:spChg chg="add del mod">
          <ac:chgData name="Dan Dures" userId="a4d20157-df88-481d-80b8-beb62bbedd3b" providerId="ADAL" clId="{CB79A387-3862-4E86-865C-1D1DE013DF0A}" dt="2021-05-17T12:47:06.466" v="14676" actId="14100"/>
          <ac:spMkLst>
            <pc:docMk/>
            <pc:sldMk cId="4206440526" sldId="1085"/>
            <ac:spMk id="9" creationId="{E4B6FA15-4D12-43BD-B7DD-D4512EBB6DAE}"/>
          </ac:spMkLst>
        </pc:spChg>
        <pc:spChg chg="add mod">
          <ac:chgData name="Dan Dures" userId="a4d20157-df88-481d-80b8-beb62bbedd3b" providerId="ADAL" clId="{CB79A387-3862-4E86-865C-1D1DE013DF0A}" dt="2021-05-17T10:41:51.627" v="13275" actId="1037"/>
          <ac:spMkLst>
            <pc:docMk/>
            <pc:sldMk cId="4206440526" sldId="1085"/>
            <ac:spMk id="10" creationId="{9F0E21F9-CD2E-48A9-B12D-887B27A8F9A2}"/>
          </ac:spMkLst>
        </pc:spChg>
        <pc:spChg chg="add mod">
          <ac:chgData name="Dan Dures" userId="a4d20157-df88-481d-80b8-beb62bbedd3b" providerId="ADAL" clId="{CB79A387-3862-4E86-865C-1D1DE013DF0A}" dt="2021-05-17T12:06:21.969" v="14285" actId="1076"/>
          <ac:spMkLst>
            <pc:docMk/>
            <pc:sldMk cId="4206440526" sldId="1085"/>
            <ac:spMk id="11" creationId="{165528EC-F86D-4DAB-ABB9-A10797F26274}"/>
          </ac:spMkLst>
        </pc:spChg>
        <pc:spChg chg="add mod">
          <ac:chgData name="Dan Dures" userId="a4d20157-df88-481d-80b8-beb62bbedd3b" providerId="ADAL" clId="{CB79A387-3862-4E86-865C-1D1DE013DF0A}" dt="2021-05-17T10:41:51.627" v="13275" actId="1037"/>
          <ac:spMkLst>
            <pc:docMk/>
            <pc:sldMk cId="4206440526" sldId="1085"/>
            <ac:spMk id="12" creationId="{5BA84BE1-2766-4894-A04E-656F69DC5CD3}"/>
          </ac:spMkLst>
        </pc:spChg>
        <pc:spChg chg="add mod">
          <ac:chgData name="Dan Dures" userId="a4d20157-df88-481d-80b8-beb62bbedd3b" providerId="ADAL" clId="{CB79A387-3862-4E86-865C-1D1DE013DF0A}" dt="2021-05-17T12:47:50.241" v="14688" actId="1036"/>
          <ac:spMkLst>
            <pc:docMk/>
            <pc:sldMk cId="4206440526" sldId="1085"/>
            <ac:spMk id="13" creationId="{74E769CF-459C-415A-B931-E27C3338CFA1}"/>
          </ac:spMkLst>
        </pc:spChg>
        <pc:graphicFrameChg chg="add mod ord modGraphic">
          <ac:chgData name="Dan Dures" userId="a4d20157-df88-481d-80b8-beb62bbedd3b" providerId="ADAL" clId="{CB79A387-3862-4E86-865C-1D1DE013DF0A}" dt="2021-05-17T12:06:49.300" v="14289" actId="20577"/>
          <ac:graphicFrameMkLst>
            <pc:docMk/>
            <pc:sldMk cId="4206440526" sldId="1085"/>
            <ac:graphicFrameMk id="5" creationId="{9BFC2352-1060-4C34-829C-4788671DB691}"/>
          </ac:graphicFrameMkLst>
        </pc:graphicFrameChg>
        <pc:graphicFrameChg chg="add del mod modGraphic">
          <ac:chgData name="Dan Dures" userId="a4d20157-df88-481d-80b8-beb62bbedd3b" providerId="ADAL" clId="{CB79A387-3862-4E86-865C-1D1DE013DF0A}" dt="2021-05-17T10:28:44.194" v="12379" actId="478"/>
          <ac:graphicFrameMkLst>
            <pc:docMk/>
            <pc:sldMk cId="4206440526" sldId="1085"/>
            <ac:graphicFrameMk id="6" creationId="{0FB12011-2AF7-4B83-BDCF-DD1A24C90AC9}"/>
          </ac:graphicFrameMkLst>
        </pc:graphicFrameChg>
      </pc:sldChg>
      <pc:sldChg chg="addSp delSp modSp new mod ord modClrScheme delAnim modAnim chgLayout">
        <pc:chgData name="Dan Dures" userId="a4d20157-df88-481d-80b8-beb62bbedd3b" providerId="ADAL" clId="{CB79A387-3862-4E86-865C-1D1DE013DF0A}" dt="2021-05-11T20:54:15.571" v="12343" actId="692"/>
        <pc:sldMkLst>
          <pc:docMk/>
          <pc:sldMk cId="956419565" sldId="1086"/>
        </pc:sldMkLst>
        <pc:spChg chg="mod ord">
          <ac:chgData name="Dan Dures" userId="a4d20157-df88-481d-80b8-beb62bbedd3b" providerId="ADAL" clId="{CB79A387-3862-4E86-865C-1D1DE013DF0A}" dt="2021-05-11T18:27:03.552" v="12148" actId="115"/>
          <ac:spMkLst>
            <pc:docMk/>
            <pc:sldMk cId="956419565" sldId="1086"/>
            <ac:spMk id="2" creationId="{82CF3650-C286-4D77-A397-39C47E0D8BC5}"/>
          </ac:spMkLst>
        </pc:spChg>
        <pc:spChg chg="del">
          <ac:chgData name="Dan Dures" userId="a4d20157-df88-481d-80b8-beb62bbedd3b" providerId="ADAL" clId="{CB79A387-3862-4E86-865C-1D1DE013DF0A}" dt="2021-05-11T15:37:57.545" v="7759" actId="700"/>
          <ac:spMkLst>
            <pc:docMk/>
            <pc:sldMk cId="956419565" sldId="1086"/>
            <ac:spMk id="3" creationId="{2BBD6F26-2F1E-4E9B-976E-65E800B175FD}"/>
          </ac:spMkLst>
        </pc:spChg>
        <pc:spChg chg="add del mod">
          <ac:chgData name="Dan Dures" userId="a4d20157-df88-481d-80b8-beb62bbedd3b" providerId="ADAL" clId="{CB79A387-3862-4E86-865C-1D1DE013DF0A}" dt="2021-05-11T16:07:29.744" v="8652" actId="478"/>
          <ac:spMkLst>
            <pc:docMk/>
            <pc:sldMk cId="956419565" sldId="1086"/>
            <ac:spMk id="5" creationId="{5E37BB65-B4B3-406E-A309-A14ADECB60A5}"/>
          </ac:spMkLst>
        </pc:spChg>
        <pc:spChg chg="add del mod">
          <ac:chgData name="Dan Dures" userId="a4d20157-df88-481d-80b8-beb62bbedd3b" providerId="ADAL" clId="{CB79A387-3862-4E86-865C-1D1DE013DF0A}" dt="2021-05-11T15:39:50.586" v="7877" actId="478"/>
          <ac:spMkLst>
            <pc:docMk/>
            <pc:sldMk cId="956419565" sldId="1086"/>
            <ac:spMk id="7" creationId="{962640E6-E4AB-4D00-9B07-5567537AB6F6}"/>
          </ac:spMkLst>
        </pc:spChg>
        <pc:spChg chg="add del mod">
          <ac:chgData name="Dan Dures" userId="a4d20157-df88-481d-80b8-beb62bbedd3b" providerId="ADAL" clId="{CB79A387-3862-4E86-865C-1D1DE013DF0A}" dt="2021-05-11T15:39:19.674" v="7837" actId="478"/>
          <ac:spMkLst>
            <pc:docMk/>
            <pc:sldMk cId="956419565" sldId="1086"/>
            <ac:spMk id="8" creationId="{F8C90185-7DD8-4AA6-A61E-6CC4143B1F59}"/>
          </ac:spMkLst>
        </pc:spChg>
        <pc:spChg chg="add del mod">
          <ac:chgData name="Dan Dures" userId="a4d20157-df88-481d-80b8-beb62bbedd3b" providerId="ADAL" clId="{CB79A387-3862-4E86-865C-1D1DE013DF0A}" dt="2021-05-11T15:39:17.758" v="7836" actId="478"/>
          <ac:spMkLst>
            <pc:docMk/>
            <pc:sldMk cId="956419565" sldId="1086"/>
            <ac:spMk id="9" creationId="{4C7C6CEF-D722-41F5-B927-28405A80537E}"/>
          </ac:spMkLst>
        </pc:spChg>
        <pc:spChg chg="add del mod">
          <ac:chgData name="Dan Dures" userId="a4d20157-df88-481d-80b8-beb62bbedd3b" providerId="ADAL" clId="{CB79A387-3862-4E86-865C-1D1DE013DF0A}" dt="2021-05-11T16:07:29.744" v="8652" actId="478"/>
          <ac:spMkLst>
            <pc:docMk/>
            <pc:sldMk cId="956419565" sldId="1086"/>
            <ac:spMk id="10" creationId="{D7AC9544-0A1F-4114-A3B5-2613D82F462E}"/>
          </ac:spMkLst>
        </pc:spChg>
        <pc:spChg chg="add del mod">
          <ac:chgData name="Dan Dures" userId="a4d20157-df88-481d-80b8-beb62bbedd3b" providerId="ADAL" clId="{CB79A387-3862-4E86-865C-1D1DE013DF0A}" dt="2021-05-11T16:07:29.744" v="8652" actId="478"/>
          <ac:spMkLst>
            <pc:docMk/>
            <pc:sldMk cId="956419565" sldId="1086"/>
            <ac:spMk id="11" creationId="{7096857D-54A3-4F22-8483-28A893A0FD15}"/>
          </ac:spMkLst>
        </pc:spChg>
        <pc:spChg chg="add del mod">
          <ac:chgData name="Dan Dures" userId="a4d20157-df88-481d-80b8-beb62bbedd3b" providerId="ADAL" clId="{CB79A387-3862-4E86-865C-1D1DE013DF0A}" dt="2021-05-11T16:07:29.744" v="8652" actId="478"/>
          <ac:spMkLst>
            <pc:docMk/>
            <pc:sldMk cId="956419565" sldId="1086"/>
            <ac:spMk id="12" creationId="{F26F08E9-89C4-4135-B1EE-17235685DB29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13" creationId="{07E44163-BDF0-4558-8F85-B350B5BB395F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14" creationId="{4ACC1554-274A-4DC8-9162-43C1D2D18FF0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15" creationId="{C4B4E03A-D94B-4A41-9A9C-337BFF1D2E4E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16" creationId="{976791A4-1E96-4B18-9D2C-45F71F607E9D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17" creationId="{E41E322C-00CA-486B-9CF4-9272E504FF81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18" creationId="{835F27AC-8C4B-4C10-828E-C32938BE04BE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19" creationId="{D5F6A249-FFF0-471E-A99A-298CE4277AEA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20" creationId="{F4048207-0BE9-43DE-A432-1C7D1926940B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21" creationId="{565C7361-E0C9-45FA-B155-1F74469F3DEF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22" creationId="{14D3F8BB-FDF1-44B4-A805-A18749A37C62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23" creationId="{9D23A389-3E51-44D3-85AA-9FD8AAB3B945}"/>
          </ac:spMkLst>
        </pc:spChg>
        <pc:spChg chg="add del mod">
          <ac:chgData name="Dan Dures" userId="a4d20157-df88-481d-80b8-beb62bbedd3b" providerId="ADAL" clId="{CB79A387-3862-4E86-865C-1D1DE013DF0A}" dt="2021-05-11T15:37:18.383" v="7745"/>
          <ac:spMkLst>
            <pc:docMk/>
            <pc:sldMk cId="956419565" sldId="1086"/>
            <ac:spMk id="24" creationId="{62773D33-DFE0-4A3F-A405-657EE97FCD12}"/>
          </ac:spMkLst>
        </pc:spChg>
        <pc:spChg chg="add del mod">
          <ac:chgData name="Dan Dures" userId="a4d20157-df88-481d-80b8-beb62bbedd3b" providerId="ADAL" clId="{CB79A387-3862-4E86-865C-1D1DE013DF0A}" dt="2021-05-11T15:39:45.037" v="7876" actId="478"/>
          <ac:spMkLst>
            <pc:docMk/>
            <pc:sldMk cId="956419565" sldId="1086"/>
            <ac:spMk id="25" creationId="{114D33A2-D29A-4C40-B9D0-1FE56F3A44B2}"/>
          </ac:spMkLst>
        </pc:spChg>
        <pc:spChg chg="add del mod">
          <ac:chgData name="Dan Dures" userId="a4d20157-df88-481d-80b8-beb62bbedd3b" providerId="ADAL" clId="{CB79A387-3862-4E86-865C-1D1DE013DF0A}" dt="2021-05-11T16:07:29.744" v="8652" actId="478"/>
          <ac:spMkLst>
            <pc:docMk/>
            <pc:sldMk cId="956419565" sldId="1086"/>
            <ac:spMk id="26" creationId="{9B53EE04-6211-4F76-8DE4-066BEDFCA7FC}"/>
          </ac:spMkLst>
        </pc:spChg>
        <pc:spChg chg="add del mod">
          <ac:chgData name="Dan Dures" userId="a4d20157-df88-481d-80b8-beb62bbedd3b" providerId="ADAL" clId="{CB79A387-3862-4E86-865C-1D1DE013DF0A}" dt="2021-05-11T16:07:29.744" v="8652" actId="478"/>
          <ac:spMkLst>
            <pc:docMk/>
            <pc:sldMk cId="956419565" sldId="1086"/>
            <ac:spMk id="27" creationId="{D3629F77-1311-4949-AD81-60C26602DB97}"/>
          </ac:spMkLst>
        </pc:spChg>
        <pc:spChg chg="add del mod">
          <ac:chgData name="Dan Dures" userId="a4d20157-df88-481d-80b8-beb62bbedd3b" providerId="ADAL" clId="{CB79A387-3862-4E86-865C-1D1DE013DF0A}" dt="2021-05-11T16:07:29.744" v="8652" actId="478"/>
          <ac:spMkLst>
            <pc:docMk/>
            <pc:sldMk cId="956419565" sldId="1086"/>
            <ac:spMk id="28" creationId="{29644131-D18F-4289-BEAC-8C9BD321B147}"/>
          </ac:spMkLst>
        </pc:spChg>
        <pc:spChg chg="add mod">
          <ac:chgData name="Dan Dures" userId="a4d20157-df88-481d-80b8-beb62bbedd3b" providerId="ADAL" clId="{CB79A387-3862-4E86-865C-1D1DE013DF0A}" dt="2021-05-11T16:11:18.736" v="8728" actId="1076"/>
          <ac:spMkLst>
            <pc:docMk/>
            <pc:sldMk cId="956419565" sldId="1086"/>
            <ac:spMk id="35" creationId="{E34BE4E2-FA4E-494C-A337-E5D3BEFE7C52}"/>
          </ac:spMkLst>
        </pc:spChg>
        <pc:spChg chg="add mod">
          <ac:chgData name="Dan Dures" userId="a4d20157-df88-481d-80b8-beb62bbedd3b" providerId="ADAL" clId="{CB79A387-3862-4E86-865C-1D1DE013DF0A}" dt="2021-05-11T16:11:18.736" v="8728" actId="1076"/>
          <ac:spMkLst>
            <pc:docMk/>
            <pc:sldMk cId="956419565" sldId="1086"/>
            <ac:spMk id="36" creationId="{F75DC8EB-8E72-45BE-BF3F-8C90DEE13B64}"/>
          </ac:spMkLst>
        </pc:spChg>
        <pc:spChg chg="add mod">
          <ac:chgData name="Dan Dures" userId="a4d20157-df88-481d-80b8-beb62bbedd3b" providerId="ADAL" clId="{CB79A387-3862-4E86-865C-1D1DE013DF0A}" dt="2021-05-11T17:46:47.368" v="10677" actId="1076"/>
          <ac:spMkLst>
            <pc:docMk/>
            <pc:sldMk cId="956419565" sldId="1086"/>
            <ac:spMk id="40" creationId="{2305C426-1120-4086-9A71-A1F5E3DBC08E}"/>
          </ac:spMkLst>
        </pc:spChg>
        <pc:spChg chg="add mod">
          <ac:chgData name="Dan Dures" userId="a4d20157-df88-481d-80b8-beb62bbedd3b" providerId="ADAL" clId="{CB79A387-3862-4E86-865C-1D1DE013DF0A}" dt="2021-05-11T18:27:27.144" v="12190" actId="1076"/>
          <ac:spMkLst>
            <pc:docMk/>
            <pc:sldMk cId="956419565" sldId="1086"/>
            <ac:spMk id="41" creationId="{AAFA74B9-6E9A-4187-9A4E-DDD740381D79}"/>
          </ac:spMkLst>
        </pc:spChg>
        <pc:picChg chg="add del mod">
          <ac:chgData name="Dan Dures" userId="a4d20157-df88-481d-80b8-beb62bbedd3b" providerId="ADAL" clId="{CB79A387-3862-4E86-865C-1D1DE013DF0A}" dt="2021-05-11T15:33:44.612" v="7568" actId="478"/>
          <ac:picMkLst>
            <pc:docMk/>
            <pc:sldMk cId="956419565" sldId="1086"/>
            <ac:picMk id="4" creationId="{ABB4AC8E-8B6C-4AC3-B7FF-DC4D81013AE9}"/>
          </ac:picMkLst>
        </pc:picChg>
        <pc:picChg chg="add del mod">
          <ac:chgData name="Dan Dures" userId="a4d20157-df88-481d-80b8-beb62bbedd3b" providerId="ADAL" clId="{CB79A387-3862-4E86-865C-1D1DE013DF0A}" dt="2021-05-11T16:07:29.744" v="8652" actId="478"/>
          <ac:picMkLst>
            <pc:docMk/>
            <pc:sldMk cId="956419565" sldId="1086"/>
            <ac:picMk id="6" creationId="{447B3E58-826F-4A09-BFEE-B0C80359B476}"/>
          </ac:picMkLst>
        </pc:picChg>
        <pc:picChg chg="add del mod">
          <ac:chgData name="Dan Dures" userId="a4d20157-df88-481d-80b8-beb62bbedd3b" providerId="ADAL" clId="{CB79A387-3862-4E86-865C-1D1DE013DF0A}" dt="2021-05-11T16:08:40.060" v="8664" actId="478"/>
          <ac:picMkLst>
            <pc:docMk/>
            <pc:sldMk cId="956419565" sldId="1086"/>
            <ac:picMk id="30" creationId="{DBF86A60-08E8-468E-AA40-5C334B0577EF}"/>
          </ac:picMkLst>
        </pc:picChg>
        <pc:picChg chg="add mod modCrop">
          <ac:chgData name="Dan Dures" userId="a4d20157-df88-481d-80b8-beb62bbedd3b" providerId="ADAL" clId="{CB79A387-3862-4E86-865C-1D1DE013DF0A}" dt="2021-05-11T16:11:18.736" v="8728" actId="1076"/>
          <ac:picMkLst>
            <pc:docMk/>
            <pc:sldMk cId="956419565" sldId="1086"/>
            <ac:picMk id="32" creationId="{18DB35A6-5D4C-499B-9559-5B09A5B497C1}"/>
          </ac:picMkLst>
        </pc:picChg>
        <pc:picChg chg="add mod ord">
          <ac:chgData name="Dan Dures" userId="a4d20157-df88-481d-80b8-beb62bbedd3b" providerId="ADAL" clId="{CB79A387-3862-4E86-865C-1D1DE013DF0A}" dt="2021-05-11T16:11:18.736" v="8728" actId="1076"/>
          <ac:picMkLst>
            <pc:docMk/>
            <pc:sldMk cId="956419565" sldId="1086"/>
            <ac:picMk id="34" creationId="{F620A1D9-2A8A-4F30-9F36-0A21EAED03AF}"/>
          </ac:picMkLst>
        </pc:picChg>
        <pc:cxnChg chg="add mod">
          <ac:chgData name="Dan Dures" userId="a4d20157-df88-481d-80b8-beb62bbedd3b" providerId="ADAL" clId="{CB79A387-3862-4E86-865C-1D1DE013DF0A}" dt="2021-05-11T20:54:15.571" v="12343" actId="692"/>
          <ac:cxnSpMkLst>
            <pc:docMk/>
            <pc:sldMk cId="956419565" sldId="1086"/>
            <ac:cxnSpMk id="38" creationId="{A2A42CE4-3A2C-4EF7-875E-44DEA444821B}"/>
          </ac:cxnSpMkLst>
        </pc:cxnChg>
      </pc:sldChg>
      <pc:sldChg chg="addSp modSp add mod ord">
        <pc:chgData name="Dan Dures" userId="a4d20157-df88-481d-80b8-beb62bbedd3b" providerId="ADAL" clId="{CB79A387-3862-4E86-865C-1D1DE013DF0A}" dt="2021-05-19T12:00:05.364" v="14847" actId="20577"/>
        <pc:sldMkLst>
          <pc:docMk/>
          <pc:sldMk cId="2048746169" sldId="1087"/>
        </pc:sldMkLst>
        <pc:spChg chg="mod">
          <ac:chgData name="Dan Dures" userId="a4d20157-df88-481d-80b8-beb62bbedd3b" providerId="ADAL" clId="{CB79A387-3862-4E86-865C-1D1DE013DF0A}" dt="2021-05-11T18:34:38.794" v="12254" actId="1036"/>
          <ac:spMkLst>
            <pc:docMk/>
            <pc:sldMk cId="2048746169" sldId="1087"/>
            <ac:spMk id="2" creationId="{82CF3650-C286-4D77-A397-39C47E0D8BC5}"/>
          </ac:spMkLst>
        </pc:spChg>
        <pc:spChg chg="mod">
          <ac:chgData name="Dan Dures" userId="a4d20157-df88-481d-80b8-beb62bbedd3b" providerId="ADAL" clId="{CB79A387-3862-4E86-865C-1D1DE013DF0A}" dt="2021-05-19T12:00:05.364" v="14847" actId="20577"/>
          <ac:spMkLst>
            <pc:docMk/>
            <pc:sldMk cId="2048746169" sldId="1087"/>
            <ac:spMk id="3" creationId="{2BBD6F26-2F1E-4E9B-976E-65E800B175FD}"/>
          </ac:spMkLst>
        </pc:spChg>
        <pc:picChg chg="mod">
          <ac:chgData name="Dan Dures" userId="a4d20157-df88-481d-80b8-beb62bbedd3b" providerId="ADAL" clId="{CB79A387-3862-4E86-865C-1D1DE013DF0A}" dt="2021-05-19T11:59:22.259" v="14702" actId="1076"/>
          <ac:picMkLst>
            <pc:docMk/>
            <pc:sldMk cId="2048746169" sldId="1087"/>
            <ac:picMk id="4" creationId="{ABB4AC8E-8B6C-4AC3-B7FF-DC4D81013AE9}"/>
          </ac:picMkLst>
        </pc:picChg>
        <pc:picChg chg="add mod ord">
          <ac:chgData name="Dan Dures" userId="a4d20157-df88-481d-80b8-beb62bbedd3b" providerId="ADAL" clId="{CB79A387-3862-4E86-865C-1D1DE013DF0A}" dt="2021-05-19T11:59:25.716" v="14703" actId="1076"/>
          <ac:picMkLst>
            <pc:docMk/>
            <pc:sldMk cId="2048746169" sldId="1087"/>
            <ac:picMk id="5" creationId="{312590AC-5B5B-4473-98A4-758AE2CA420A}"/>
          </ac:picMkLst>
        </pc:picChg>
        <pc:picChg chg="add mod ord">
          <ac:chgData name="Dan Dures" userId="a4d20157-df88-481d-80b8-beb62bbedd3b" providerId="ADAL" clId="{CB79A387-3862-4E86-865C-1D1DE013DF0A}" dt="2021-05-19T11:59:19.383" v="14701" actId="167"/>
          <ac:picMkLst>
            <pc:docMk/>
            <pc:sldMk cId="2048746169" sldId="1087"/>
            <ac:picMk id="7" creationId="{FE761EB7-5A60-4783-9BC5-A5338169FB88}"/>
          </ac:picMkLst>
        </pc:picChg>
      </pc:sldChg>
      <pc:sldChg chg="addSp delSp modSp add mod">
        <pc:chgData name="Dan Dures" userId="a4d20157-df88-481d-80b8-beb62bbedd3b" providerId="ADAL" clId="{CB79A387-3862-4E86-865C-1D1DE013DF0A}" dt="2021-05-17T12:45:57.658" v="14572" actId="1076"/>
        <pc:sldMkLst>
          <pc:docMk/>
          <pc:sldMk cId="590165869" sldId="1088"/>
        </pc:sldMkLst>
        <pc:spChg chg="mod">
          <ac:chgData name="Dan Dures" userId="a4d20157-df88-481d-80b8-beb62bbedd3b" providerId="ADAL" clId="{CB79A387-3862-4E86-865C-1D1DE013DF0A}" dt="2021-05-17T12:45:38.486" v="14568" actId="20577"/>
          <ac:spMkLst>
            <pc:docMk/>
            <pc:sldMk cId="590165869" sldId="1088"/>
            <ac:spMk id="2" creationId="{82CF3650-C286-4D77-A397-39C47E0D8BC5}"/>
          </ac:spMkLst>
        </pc:spChg>
        <pc:spChg chg="mod">
          <ac:chgData name="Dan Dures" userId="a4d20157-df88-481d-80b8-beb62bbedd3b" providerId="ADAL" clId="{CB79A387-3862-4E86-865C-1D1DE013DF0A}" dt="2021-05-17T12:45:57.658" v="14572" actId="1076"/>
          <ac:spMkLst>
            <pc:docMk/>
            <pc:sldMk cId="590165869" sldId="1088"/>
            <ac:spMk id="3" creationId="{2BBD6F26-2F1E-4E9B-976E-65E800B175FD}"/>
          </ac:spMkLst>
        </pc:spChg>
        <pc:spChg chg="add mod ord">
          <ac:chgData name="Dan Dures" userId="a4d20157-df88-481d-80b8-beb62bbedd3b" providerId="ADAL" clId="{CB79A387-3862-4E86-865C-1D1DE013DF0A}" dt="2021-05-11T18:23:20.570" v="12095" actId="1076"/>
          <ac:spMkLst>
            <pc:docMk/>
            <pc:sldMk cId="590165869" sldId="1088"/>
            <ac:spMk id="17" creationId="{A0455438-93FC-422F-8DCF-941E945D8060}"/>
          </ac:spMkLst>
        </pc:spChg>
        <pc:spChg chg="add mod">
          <ac:chgData name="Dan Dures" userId="a4d20157-df88-481d-80b8-beb62bbedd3b" providerId="ADAL" clId="{CB79A387-3862-4E86-865C-1D1DE013DF0A}" dt="2021-05-11T16:24:14.606" v="9401" actId="14100"/>
          <ac:spMkLst>
            <pc:docMk/>
            <pc:sldMk cId="590165869" sldId="1088"/>
            <ac:spMk id="20" creationId="{BC225922-D149-4868-9B8F-7E36A67ADEAB}"/>
          </ac:spMkLst>
        </pc:spChg>
        <pc:spChg chg="add mod">
          <ac:chgData name="Dan Dures" userId="a4d20157-df88-481d-80b8-beb62bbedd3b" providerId="ADAL" clId="{CB79A387-3862-4E86-865C-1D1DE013DF0A}" dt="2021-05-11T16:24:30.593" v="9407" actId="1076"/>
          <ac:spMkLst>
            <pc:docMk/>
            <pc:sldMk cId="590165869" sldId="1088"/>
            <ac:spMk id="21" creationId="{89035CA1-90CC-4045-AA56-4558EB22A584}"/>
          </ac:spMkLst>
        </pc:spChg>
        <pc:picChg chg="del">
          <ac:chgData name="Dan Dures" userId="a4d20157-df88-481d-80b8-beb62bbedd3b" providerId="ADAL" clId="{CB79A387-3862-4E86-865C-1D1DE013DF0A}" dt="2021-05-11T13:20:07.689" v="7487" actId="478"/>
          <ac:picMkLst>
            <pc:docMk/>
            <pc:sldMk cId="590165869" sldId="1088"/>
            <ac:picMk id="4" creationId="{ABB4AC8E-8B6C-4AC3-B7FF-DC4D81013AE9}"/>
          </ac:picMkLst>
        </pc:picChg>
        <pc:picChg chg="add mod">
          <ac:chgData name="Dan Dures" userId="a4d20157-df88-481d-80b8-beb62bbedd3b" providerId="ADAL" clId="{CB79A387-3862-4E86-865C-1D1DE013DF0A}" dt="2021-05-11T16:20:17.342" v="9362" actId="1076"/>
          <ac:picMkLst>
            <pc:docMk/>
            <pc:sldMk cId="590165869" sldId="1088"/>
            <ac:picMk id="6" creationId="{22DB2915-6713-4214-AD79-8DEDB29C3B59}"/>
          </ac:picMkLst>
        </pc:picChg>
        <pc:picChg chg="add del mod">
          <ac:chgData name="Dan Dures" userId="a4d20157-df88-481d-80b8-beb62bbedd3b" providerId="ADAL" clId="{CB79A387-3862-4E86-865C-1D1DE013DF0A}" dt="2021-05-11T16:23:45.529" v="9390" actId="478"/>
          <ac:picMkLst>
            <pc:docMk/>
            <pc:sldMk cId="590165869" sldId="1088"/>
            <ac:picMk id="8" creationId="{8917EC68-5BC7-42CC-8EB5-1B4E520C1A74}"/>
          </ac:picMkLst>
        </pc:picChg>
        <pc:picChg chg="add del mod modCrop">
          <ac:chgData name="Dan Dures" userId="a4d20157-df88-481d-80b8-beb62bbedd3b" providerId="ADAL" clId="{CB79A387-3862-4E86-865C-1D1DE013DF0A}" dt="2021-05-11T16:22:16.164" v="9379" actId="478"/>
          <ac:picMkLst>
            <pc:docMk/>
            <pc:sldMk cId="590165869" sldId="1088"/>
            <ac:picMk id="10" creationId="{04BB6D30-7635-4790-91DA-632939395428}"/>
          </ac:picMkLst>
        </pc:picChg>
        <pc:picChg chg="add mod">
          <ac:chgData name="Dan Dures" userId="a4d20157-df88-481d-80b8-beb62bbedd3b" providerId="ADAL" clId="{CB79A387-3862-4E86-865C-1D1DE013DF0A}" dt="2021-05-11T16:24:34.728" v="9409" actId="1076"/>
          <ac:picMkLst>
            <pc:docMk/>
            <pc:sldMk cId="590165869" sldId="1088"/>
            <ac:picMk id="12" creationId="{06BD03FD-E2B5-4133-A703-28EF51D4F445}"/>
          </ac:picMkLst>
        </pc:picChg>
        <pc:picChg chg="add mod modCrop">
          <ac:chgData name="Dan Dures" userId="a4d20157-df88-481d-80b8-beb62bbedd3b" providerId="ADAL" clId="{CB79A387-3862-4E86-865C-1D1DE013DF0A}" dt="2021-05-11T16:24:21.986" v="9403" actId="1076"/>
          <ac:picMkLst>
            <pc:docMk/>
            <pc:sldMk cId="590165869" sldId="1088"/>
            <ac:picMk id="14" creationId="{69BB3C14-CF96-4143-BE42-B19B841D0896}"/>
          </ac:picMkLst>
        </pc:picChg>
        <pc:picChg chg="add mod">
          <ac:chgData name="Dan Dures" userId="a4d20157-df88-481d-80b8-beb62bbedd3b" providerId="ADAL" clId="{CB79A387-3862-4E86-865C-1D1DE013DF0A}" dt="2021-05-11T16:22:45.985" v="9387" actId="1076"/>
          <ac:picMkLst>
            <pc:docMk/>
            <pc:sldMk cId="590165869" sldId="1088"/>
            <ac:picMk id="16" creationId="{8CBE4493-F9D6-4C50-A99C-9C7AD49B7419}"/>
          </ac:picMkLst>
        </pc:picChg>
        <pc:picChg chg="add mod">
          <ac:chgData name="Dan Dures" userId="a4d20157-df88-481d-80b8-beb62bbedd3b" providerId="ADAL" clId="{CB79A387-3862-4E86-865C-1D1DE013DF0A}" dt="2021-05-11T18:23:20.570" v="12095" actId="1076"/>
          <ac:picMkLst>
            <pc:docMk/>
            <pc:sldMk cId="590165869" sldId="1088"/>
            <ac:picMk id="19" creationId="{B0FD8AD2-04EC-4D32-B0AF-877AA050357C}"/>
          </ac:picMkLst>
        </pc:picChg>
      </pc:sldChg>
      <pc:sldChg chg="addSp modSp add del mod">
        <pc:chgData name="Dan Dures" userId="a4d20157-df88-481d-80b8-beb62bbedd3b" providerId="ADAL" clId="{CB79A387-3862-4E86-865C-1D1DE013DF0A}" dt="2021-05-17T12:40:51.776" v="14464" actId="47"/>
        <pc:sldMkLst>
          <pc:docMk/>
          <pc:sldMk cId="42625411" sldId="1089"/>
        </pc:sldMkLst>
        <pc:spChg chg="mod">
          <ac:chgData name="Dan Dures" userId="a4d20157-df88-481d-80b8-beb62bbedd3b" providerId="ADAL" clId="{CB79A387-3862-4E86-865C-1D1DE013DF0A}" dt="2021-05-11T18:34:07.079" v="12243" actId="14100"/>
          <ac:spMkLst>
            <pc:docMk/>
            <pc:sldMk cId="42625411" sldId="1089"/>
            <ac:spMk id="2" creationId="{82CF3650-C286-4D77-A397-39C47E0D8BC5}"/>
          </ac:spMkLst>
        </pc:spChg>
        <pc:spChg chg="add mod">
          <ac:chgData name="Dan Dures" userId="a4d20157-df88-481d-80b8-beb62bbedd3b" providerId="ADAL" clId="{CB79A387-3862-4E86-865C-1D1DE013DF0A}" dt="2021-05-11T18:29:03.031" v="12229" actId="1582"/>
          <ac:spMkLst>
            <pc:docMk/>
            <pc:sldMk cId="42625411" sldId="1089"/>
            <ac:spMk id="3" creationId="{35DFE3FB-0190-4C0D-B793-9F32040790FF}"/>
          </ac:spMkLst>
        </pc:spChg>
        <pc:spChg chg="mod">
          <ac:chgData name="Dan Dures" userId="a4d20157-df88-481d-80b8-beb62bbedd3b" providerId="ADAL" clId="{CB79A387-3862-4E86-865C-1D1DE013DF0A}" dt="2021-05-11T18:29:08.188" v="12240" actId="1035"/>
          <ac:spMkLst>
            <pc:docMk/>
            <pc:sldMk cId="42625411" sldId="1089"/>
            <ac:spMk id="27" creationId="{D3629F77-1311-4949-AD81-60C26602DB97}"/>
          </ac:spMkLst>
        </pc:spChg>
        <pc:spChg chg="mod">
          <ac:chgData name="Dan Dures" userId="a4d20157-df88-481d-80b8-beb62bbedd3b" providerId="ADAL" clId="{CB79A387-3862-4E86-865C-1D1DE013DF0A}" dt="2021-05-11T18:28:36.830" v="12224" actId="1076"/>
          <ac:spMkLst>
            <pc:docMk/>
            <pc:sldMk cId="42625411" sldId="1089"/>
            <ac:spMk id="28" creationId="{29644131-D18F-4289-BEAC-8C9BD321B147}"/>
          </ac:spMkLst>
        </pc:spChg>
      </pc:sldChg>
      <pc:sldChg chg="modSp add del mod">
        <pc:chgData name="Dan Dures" userId="a4d20157-df88-481d-80b8-beb62bbedd3b" providerId="ADAL" clId="{CB79A387-3862-4E86-865C-1D1DE013DF0A}" dt="2021-05-11T15:31:36.562" v="7563" actId="47"/>
        <pc:sldMkLst>
          <pc:docMk/>
          <pc:sldMk cId="4205170311" sldId="1089"/>
        </pc:sldMkLst>
        <pc:spChg chg="mod">
          <ac:chgData name="Dan Dures" userId="a4d20157-df88-481d-80b8-beb62bbedd3b" providerId="ADAL" clId="{CB79A387-3862-4E86-865C-1D1DE013DF0A}" dt="2021-05-11T15:31:33.754" v="7562" actId="20577"/>
          <ac:spMkLst>
            <pc:docMk/>
            <pc:sldMk cId="4205170311" sldId="1089"/>
            <ac:spMk id="2" creationId="{F7A6167E-ACC4-4EAF-9968-1516592B3702}"/>
          </ac:spMkLst>
        </pc:spChg>
      </pc:sldChg>
      <pc:sldChg chg="addSp delSp modSp add del mod">
        <pc:chgData name="Dan Dures" userId="a4d20157-df88-481d-80b8-beb62bbedd3b" providerId="ADAL" clId="{CB79A387-3862-4E86-865C-1D1DE013DF0A}" dt="2021-05-11T16:32:09.388" v="9918" actId="2696"/>
        <pc:sldMkLst>
          <pc:docMk/>
          <pc:sldMk cId="165389738" sldId="1090"/>
        </pc:sldMkLst>
        <pc:spChg chg="del">
          <ac:chgData name="Dan Dures" userId="a4d20157-df88-481d-80b8-beb62bbedd3b" providerId="ADAL" clId="{CB79A387-3862-4E86-865C-1D1DE013DF0A}" dt="2021-05-11T16:30:20.103" v="9905" actId="478"/>
          <ac:spMkLst>
            <pc:docMk/>
            <pc:sldMk cId="165389738" sldId="1090"/>
            <ac:spMk id="17" creationId="{A0455438-93FC-422F-8DCF-941E945D8060}"/>
          </ac:spMkLst>
        </pc:spChg>
        <pc:spChg chg="mod">
          <ac:chgData name="Dan Dures" userId="a4d20157-df88-481d-80b8-beb62bbedd3b" providerId="ADAL" clId="{CB79A387-3862-4E86-865C-1D1DE013DF0A}" dt="2021-05-11T16:30:22.743" v="9908" actId="1076"/>
          <ac:spMkLst>
            <pc:docMk/>
            <pc:sldMk cId="165389738" sldId="1090"/>
            <ac:spMk id="20" creationId="{BC225922-D149-4868-9B8F-7E36A67ADEAB}"/>
          </ac:spMkLst>
        </pc:spChg>
        <pc:spChg chg="del">
          <ac:chgData name="Dan Dures" userId="a4d20157-df88-481d-80b8-beb62bbedd3b" providerId="ADAL" clId="{CB79A387-3862-4E86-865C-1D1DE013DF0A}" dt="2021-05-11T16:30:20.103" v="9905" actId="478"/>
          <ac:spMkLst>
            <pc:docMk/>
            <pc:sldMk cId="165389738" sldId="1090"/>
            <ac:spMk id="21" creationId="{89035CA1-90CC-4045-AA56-4558EB22A584}"/>
          </ac:spMkLst>
        </pc:spChg>
        <pc:picChg chg="add mod">
          <ac:chgData name="Dan Dures" userId="a4d20157-df88-481d-80b8-beb62bbedd3b" providerId="ADAL" clId="{CB79A387-3862-4E86-865C-1D1DE013DF0A}" dt="2021-05-11T16:30:29.995" v="9913" actId="14100"/>
          <ac:picMkLst>
            <pc:docMk/>
            <pc:sldMk cId="165389738" sldId="1090"/>
            <ac:picMk id="5" creationId="{46E12416-7FC1-4F27-A3CB-BD8D39FF15EE}"/>
          </ac:picMkLst>
        </pc:picChg>
        <pc:picChg chg="del">
          <ac:chgData name="Dan Dures" userId="a4d20157-df88-481d-80b8-beb62bbedd3b" providerId="ADAL" clId="{CB79A387-3862-4E86-865C-1D1DE013DF0A}" dt="2021-05-11T16:30:11.157" v="9904" actId="478"/>
          <ac:picMkLst>
            <pc:docMk/>
            <pc:sldMk cId="165389738" sldId="1090"/>
            <ac:picMk id="6" creationId="{22DB2915-6713-4214-AD79-8DEDB29C3B59}"/>
          </ac:picMkLst>
        </pc:picChg>
        <pc:picChg chg="add mod">
          <ac:chgData name="Dan Dures" userId="a4d20157-df88-481d-80b8-beb62bbedd3b" providerId="ADAL" clId="{CB79A387-3862-4E86-865C-1D1DE013DF0A}" dt="2021-05-11T16:31:41.985" v="9917" actId="14100"/>
          <ac:picMkLst>
            <pc:docMk/>
            <pc:sldMk cId="165389738" sldId="1090"/>
            <ac:picMk id="8" creationId="{5306BBC3-AC03-4EB9-A172-A93B85568328}"/>
          </ac:picMkLst>
        </pc:picChg>
        <pc:picChg chg="del">
          <ac:chgData name="Dan Dures" userId="a4d20157-df88-481d-80b8-beb62bbedd3b" providerId="ADAL" clId="{CB79A387-3862-4E86-865C-1D1DE013DF0A}" dt="2021-05-11T16:30:20.684" v="9906" actId="478"/>
          <ac:picMkLst>
            <pc:docMk/>
            <pc:sldMk cId="165389738" sldId="1090"/>
            <ac:picMk id="12" creationId="{06BD03FD-E2B5-4133-A703-28EF51D4F445}"/>
          </ac:picMkLst>
        </pc:picChg>
        <pc:picChg chg="del">
          <ac:chgData name="Dan Dures" userId="a4d20157-df88-481d-80b8-beb62bbedd3b" providerId="ADAL" clId="{CB79A387-3862-4E86-865C-1D1DE013DF0A}" dt="2021-05-11T16:30:21.186" v="9907" actId="478"/>
          <ac:picMkLst>
            <pc:docMk/>
            <pc:sldMk cId="165389738" sldId="1090"/>
            <ac:picMk id="14" creationId="{69BB3C14-CF96-4143-BE42-B19B841D0896}"/>
          </ac:picMkLst>
        </pc:picChg>
        <pc:picChg chg="del">
          <ac:chgData name="Dan Dures" userId="a4d20157-df88-481d-80b8-beb62bbedd3b" providerId="ADAL" clId="{CB79A387-3862-4E86-865C-1D1DE013DF0A}" dt="2021-05-11T16:30:23.690" v="9909" actId="478"/>
          <ac:picMkLst>
            <pc:docMk/>
            <pc:sldMk cId="165389738" sldId="1090"/>
            <ac:picMk id="16" creationId="{8CBE4493-F9D6-4C50-A99C-9C7AD49B7419}"/>
          </ac:picMkLst>
        </pc:picChg>
        <pc:picChg chg="del">
          <ac:chgData name="Dan Dures" userId="a4d20157-df88-481d-80b8-beb62bbedd3b" providerId="ADAL" clId="{CB79A387-3862-4E86-865C-1D1DE013DF0A}" dt="2021-05-11T16:30:20.103" v="9905" actId="478"/>
          <ac:picMkLst>
            <pc:docMk/>
            <pc:sldMk cId="165389738" sldId="1090"/>
            <ac:picMk id="19" creationId="{B0FD8AD2-04EC-4D32-B0AF-877AA050357C}"/>
          </ac:picMkLst>
        </pc:picChg>
      </pc:sldChg>
      <pc:sldChg chg="addSp delSp modSp new del mod ord modClrScheme chgLayout">
        <pc:chgData name="Dan Dures" userId="a4d20157-df88-481d-80b8-beb62bbedd3b" providerId="ADAL" clId="{CB79A387-3862-4E86-865C-1D1DE013DF0A}" dt="2021-05-11T18:04:40.087" v="11545" actId="47"/>
        <pc:sldMkLst>
          <pc:docMk/>
          <pc:sldMk cId="2137210266" sldId="1090"/>
        </pc:sldMkLst>
        <pc:spChg chg="del mod ord">
          <ac:chgData name="Dan Dures" userId="a4d20157-df88-481d-80b8-beb62bbedd3b" providerId="ADAL" clId="{CB79A387-3862-4E86-865C-1D1DE013DF0A}" dt="2021-05-11T17:52:29.681" v="10891" actId="700"/>
          <ac:spMkLst>
            <pc:docMk/>
            <pc:sldMk cId="2137210266" sldId="1090"/>
            <ac:spMk id="2" creationId="{40A44B19-759B-4722-B744-6D9021582B5D}"/>
          </ac:spMkLst>
        </pc:spChg>
        <pc:spChg chg="del">
          <ac:chgData name="Dan Dures" userId="a4d20157-df88-481d-80b8-beb62bbedd3b" providerId="ADAL" clId="{CB79A387-3862-4E86-865C-1D1DE013DF0A}" dt="2021-05-11T17:52:29.681" v="10891" actId="700"/>
          <ac:spMkLst>
            <pc:docMk/>
            <pc:sldMk cId="2137210266" sldId="1090"/>
            <ac:spMk id="3" creationId="{CF34E443-D878-40BF-8D56-41DE19C84822}"/>
          </ac:spMkLst>
        </pc:spChg>
        <pc:spChg chg="add mod ord">
          <ac:chgData name="Dan Dures" userId="a4d20157-df88-481d-80b8-beb62bbedd3b" providerId="ADAL" clId="{CB79A387-3862-4E86-865C-1D1DE013DF0A}" dt="2021-05-11T17:52:29.681" v="10891" actId="700"/>
          <ac:spMkLst>
            <pc:docMk/>
            <pc:sldMk cId="2137210266" sldId="1090"/>
            <ac:spMk id="4" creationId="{7868999B-78BF-4FF6-8B78-6514310C3AE0}"/>
          </ac:spMkLst>
        </pc:spChg>
        <pc:spChg chg="add mod">
          <ac:chgData name="Dan Dures" userId="a4d20157-df88-481d-80b8-beb62bbedd3b" providerId="ADAL" clId="{CB79A387-3862-4E86-865C-1D1DE013DF0A}" dt="2021-05-11T18:04:11.569" v="11528" actId="404"/>
          <ac:spMkLst>
            <pc:docMk/>
            <pc:sldMk cId="2137210266" sldId="1090"/>
            <ac:spMk id="5" creationId="{A79DD5FC-455A-4C96-A3CE-1BC1AF152B59}"/>
          </ac:spMkLst>
        </pc:spChg>
      </pc:sldChg>
      <pc:sldChg chg="modSp add del mod">
        <pc:chgData name="Dan Dures" userId="a4d20157-df88-481d-80b8-beb62bbedd3b" providerId="ADAL" clId="{CB79A387-3862-4E86-865C-1D1DE013DF0A}" dt="2021-05-17T11:42:10.289" v="13461" actId="47"/>
        <pc:sldMkLst>
          <pc:docMk/>
          <pc:sldMk cId="3106398245" sldId="1090"/>
        </pc:sldMkLst>
        <pc:spChg chg="mod">
          <ac:chgData name="Dan Dures" userId="a4d20157-df88-481d-80b8-beb62bbedd3b" providerId="ADAL" clId="{CB79A387-3862-4E86-865C-1D1DE013DF0A}" dt="2021-05-17T10:33:43.329" v="12801" actId="113"/>
          <ac:spMkLst>
            <pc:docMk/>
            <pc:sldMk cId="3106398245" sldId="1090"/>
            <ac:spMk id="2" creationId="{F7A6167E-ACC4-4EAF-9968-1516592B3702}"/>
          </ac:spMkLst>
        </pc:spChg>
      </pc:sldChg>
      <pc:sldChg chg="addSp delSp modSp add mod ord">
        <pc:chgData name="Dan Dures" userId="a4d20157-df88-481d-80b8-beb62bbedd3b" providerId="ADAL" clId="{CB79A387-3862-4E86-865C-1D1DE013DF0A}" dt="2021-05-17T12:40:17.444" v="14463" actId="20577"/>
        <pc:sldMkLst>
          <pc:docMk/>
          <pc:sldMk cId="2749089494" sldId="1091"/>
        </pc:sldMkLst>
        <pc:spChg chg="mod">
          <ac:chgData name="Dan Dures" userId="a4d20157-df88-481d-80b8-beb62bbedd3b" providerId="ADAL" clId="{CB79A387-3862-4E86-865C-1D1DE013DF0A}" dt="2021-05-17T12:08:23.469" v="14445" actId="20577"/>
          <ac:spMkLst>
            <pc:docMk/>
            <pc:sldMk cId="2749089494" sldId="1091"/>
            <ac:spMk id="2" creationId="{F7A6167E-ACC4-4EAF-9968-1516592B3702}"/>
          </ac:spMkLst>
        </pc:spChg>
        <pc:spChg chg="add mod">
          <ac:chgData name="Dan Dures" userId="a4d20157-df88-481d-80b8-beb62bbedd3b" providerId="ADAL" clId="{CB79A387-3862-4E86-865C-1D1DE013DF0A}" dt="2021-05-17T12:08:09.127" v="14416" actId="1076"/>
          <ac:spMkLst>
            <pc:docMk/>
            <pc:sldMk cId="2749089494" sldId="1091"/>
            <ac:spMk id="3" creationId="{605E1206-F1F4-407D-8A44-2D5F0CB12600}"/>
          </ac:spMkLst>
        </pc:spChg>
        <pc:spChg chg="mod">
          <ac:chgData name="Dan Dures" userId="a4d20157-df88-481d-80b8-beb62bbedd3b" providerId="ADAL" clId="{CB79A387-3862-4E86-865C-1D1DE013DF0A}" dt="2021-05-17T12:40:17.444" v="14463" actId="20577"/>
          <ac:spMkLst>
            <pc:docMk/>
            <pc:sldMk cId="2749089494" sldId="1091"/>
            <ac:spMk id="4" creationId="{EC66FDD2-5D4F-41B2-B979-D68A0A1422DC}"/>
          </ac:spMkLst>
        </pc:spChg>
        <pc:spChg chg="mod">
          <ac:chgData name="Dan Dures" userId="a4d20157-df88-481d-80b8-beb62bbedd3b" providerId="ADAL" clId="{CB79A387-3862-4E86-865C-1D1DE013DF0A}" dt="2021-05-17T12:07:29.847" v="14294" actId="1076"/>
          <ac:spMkLst>
            <pc:docMk/>
            <pc:sldMk cId="2749089494" sldId="1091"/>
            <ac:spMk id="8" creationId="{EC2F0EFF-83FC-4273-AAD7-BEAAE6F013EE}"/>
          </ac:spMkLst>
        </pc:spChg>
        <pc:spChg chg="mod">
          <ac:chgData name="Dan Dures" userId="a4d20157-df88-481d-80b8-beb62bbedd3b" providerId="ADAL" clId="{CB79A387-3862-4E86-865C-1D1DE013DF0A}" dt="2021-05-17T12:07:29.847" v="14294" actId="1076"/>
          <ac:spMkLst>
            <pc:docMk/>
            <pc:sldMk cId="2749089494" sldId="1091"/>
            <ac:spMk id="9" creationId="{E4B6FA15-4D12-43BD-B7DD-D4512EBB6DAE}"/>
          </ac:spMkLst>
        </pc:spChg>
        <pc:spChg chg="mod">
          <ac:chgData name="Dan Dures" userId="a4d20157-df88-481d-80b8-beb62bbedd3b" providerId="ADAL" clId="{CB79A387-3862-4E86-865C-1D1DE013DF0A}" dt="2021-05-17T12:07:29.847" v="14294" actId="1076"/>
          <ac:spMkLst>
            <pc:docMk/>
            <pc:sldMk cId="2749089494" sldId="1091"/>
            <ac:spMk id="10" creationId="{9F0E21F9-CD2E-48A9-B12D-887B27A8F9A2}"/>
          </ac:spMkLst>
        </pc:spChg>
        <pc:spChg chg="mod">
          <ac:chgData name="Dan Dures" userId="a4d20157-df88-481d-80b8-beb62bbedd3b" providerId="ADAL" clId="{CB79A387-3862-4E86-865C-1D1DE013DF0A}" dt="2021-05-17T12:07:29.847" v="14294" actId="1076"/>
          <ac:spMkLst>
            <pc:docMk/>
            <pc:sldMk cId="2749089494" sldId="1091"/>
            <ac:spMk id="11" creationId="{165528EC-F86D-4DAB-ABB9-A10797F26274}"/>
          </ac:spMkLst>
        </pc:spChg>
        <pc:spChg chg="mod">
          <ac:chgData name="Dan Dures" userId="a4d20157-df88-481d-80b8-beb62bbedd3b" providerId="ADAL" clId="{CB79A387-3862-4E86-865C-1D1DE013DF0A}" dt="2021-05-17T12:07:29.847" v="14294" actId="1076"/>
          <ac:spMkLst>
            <pc:docMk/>
            <pc:sldMk cId="2749089494" sldId="1091"/>
            <ac:spMk id="12" creationId="{5BA84BE1-2766-4894-A04E-656F69DC5CD3}"/>
          </ac:spMkLst>
        </pc:spChg>
        <pc:graphicFrameChg chg="del">
          <ac:chgData name="Dan Dures" userId="a4d20157-df88-481d-80b8-beb62bbedd3b" providerId="ADAL" clId="{CB79A387-3862-4E86-865C-1D1DE013DF0A}" dt="2021-05-17T10:44:14.222" v="13402" actId="478"/>
          <ac:graphicFrameMkLst>
            <pc:docMk/>
            <pc:sldMk cId="2749089494" sldId="1091"/>
            <ac:graphicFrameMk id="5" creationId="{9BFC2352-1060-4C34-829C-4788671DB691}"/>
          </ac:graphicFrameMkLst>
        </pc:graphicFrameChg>
        <pc:graphicFrameChg chg="add mod modGraphic">
          <ac:chgData name="Dan Dures" userId="a4d20157-df88-481d-80b8-beb62bbedd3b" providerId="ADAL" clId="{CB79A387-3862-4E86-865C-1D1DE013DF0A}" dt="2021-05-17T12:07:29.847" v="14294" actId="1076"/>
          <ac:graphicFrameMkLst>
            <pc:docMk/>
            <pc:sldMk cId="2749089494" sldId="1091"/>
            <ac:graphicFrameMk id="13" creationId="{B490C525-D0BD-4492-9EEB-B68691DA1459}"/>
          </ac:graphicFrameMkLst>
        </pc:graphicFrameChg>
      </pc:sldChg>
      <pc:sldChg chg="modSp add mod">
        <pc:chgData name="Dan Dures" userId="a4d20157-df88-481d-80b8-beb62bbedd3b" providerId="ADAL" clId="{CB79A387-3862-4E86-865C-1D1DE013DF0A}" dt="2021-05-26T10:04:09.966" v="14868" actId="20577"/>
        <pc:sldMkLst>
          <pc:docMk/>
          <pc:sldMk cId="13717215" sldId="1092"/>
        </pc:sldMkLst>
        <pc:spChg chg="mod">
          <ac:chgData name="Dan Dures" userId="a4d20157-df88-481d-80b8-beb62bbedd3b" providerId="ADAL" clId="{CB79A387-3862-4E86-865C-1D1DE013DF0A}" dt="2021-05-26T10:04:09.966" v="14868" actId="20577"/>
          <ac:spMkLst>
            <pc:docMk/>
            <pc:sldMk cId="13717215" sldId="1092"/>
            <ac:spMk id="2" creationId="{1F212538-AB0C-4463-91C9-105B0879482D}"/>
          </ac:spMkLst>
        </pc:spChg>
      </pc:sldChg>
    </pc:docChg>
  </pc:docChgLst>
  <pc:docChgLst>
    <pc:chgData name="Dan Dures" userId="a4d20157-df88-481d-80b8-beb62bbedd3b" providerId="ADAL" clId="{69D790AC-3505-4A05-8348-215E96B66E11}"/>
    <pc:docChg chg="undo redo custSel addSld delSld modSld sldOrd">
      <pc:chgData name="Dan Dures" userId="a4d20157-df88-481d-80b8-beb62bbedd3b" providerId="ADAL" clId="{69D790AC-3505-4A05-8348-215E96B66E11}" dt="2021-04-20T15:10:25.349" v="11664" actId="47"/>
      <pc:docMkLst>
        <pc:docMk/>
      </pc:docMkLst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351065383" sldId="578"/>
        </pc:sldMkLst>
      </pc:sldChg>
      <pc:sldChg chg="addSp modSp add mod modAnim">
        <pc:chgData name="Dan Dures" userId="a4d20157-df88-481d-80b8-beb62bbedd3b" providerId="ADAL" clId="{69D790AC-3505-4A05-8348-215E96B66E11}" dt="2021-04-19T20:58:32.211" v="11547" actId="14100"/>
        <pc:sldMkLst>
          <pc:docMk/>
          <pc:sldMk cId="2219767729" sldId="618"/>
        </pc:sldMkLst>
        <pc:spChg chg="mod">
          <ac:chgData name="Dan Dures" userId="a4d20157-df88-481d-80b8-beb62bbedd3b" providerId="ADAL" clId="{69D790AC-3505-4A05-8348-215E96B66E11}" dt="2021-04-19T20:45:52.561" v="10764" actId="14100"/>
          <ac:spMkLst>
            <pc:docMk/>
            <pc:sldMk cId="2219767729" sldId="618"/>
            <ac:spMk id="6" creationId="{F4232BB8-F84B-402E-8822-1C27ECE66058}"/>
          </ac:spMkLst>
        </pc:spChg>
        <pc:spChg chg="mod">
          <ac:chgData name="Dan Dures" userId="a4d20157-df88-481d-80b8-beb62bbedd3b" providerId="ADAL" clId="{69D790AC-3505-4A05-8348-215E96B66E11}" dt="2021-04-19T20:47:40.896" v="10825" actId="122"/>
          <ac:spMkLst>
            <pc:docMk/>
            <pc:sldMk cId="2219767729" sldId="618"/>
            <ac:spMk id="14" creationId="{9C63CD8C-9587-4EED-B564-ECC67542E784}"/>
          </ac:spMkLst>
        </pc:spChg>
        <pc:spChg chg="add mod">
          <ac:chgData name="Dan Dures" userId="a4d20157-df88-481d-80b8-beb62bbedd3b" providerId="ADAL" clId="{69D790AC-3505-4A05-8348-215E96B66E11}" dt="2021-04-19T20:46:46.561" v="10783" actId="1035"/>
          <ac:spMkLst>
            <pc:docMk/>
            <pc:sldMk cId="2219767729" sldId="618"/>
            <ac:spMk id="15" creationId="{36EB8272-408B-48FA-8EEC-31CD815D1896}"/>
          </ac:spMkLst>
        </pc:spChg>
        <pc:spChg chg="add mod">
          <ac:chgData name="Dan Dures" userId="a4d20157-df88-481d-80b8-beb62bbedd3b" providerId="ADAL" clId="{69D790AC-3505-4A05-8348-215E96B66E11}" dt="2021-04-19T20:58:32.211" v="11547" actId="14100"/>
          <ac:spMkLst>
            <pc:docMk/>
            <pc:sldMk cId="2219767729" sldId="618"/>
            <ac:spMk id="21" creationId="{D219096D-5B73-43C7-8EEF-0DA969609632}"/>
          </ac:spMkLst>
        </pc:spChg>
        <pc:spChg chg="add mod">
          <ac:chgData name="Dan Dures" userId="a4d20157-df88-481d-80b8-beb62bbedd3b" providerId="ADAL" clId="{69D790AC-3505-4A05-8348-215E96B66E11}" dt="2021-04-19T20:47:14.127" v="10808" actId="20577"/>
          <ac:spMkLst>
            <pc:docMk/>
            <pc:sldMk cId="2219767729" sldId="618"/>
            <ac:spMk id="22" creationId="{B83CB5DF-36C1-4A21-8EE5-FDB930E75989}"/>
          </ac:spMkLst>
        </pc:spChg>
        <pc:spChg chg="add mod">
          <ac:chgData name="Dan Dures" userId="a4d20157-df88-481d-80b8-beb62bbedd3b" providerId="ADAL" clId="{69D790AC-3505-4A05-8348-215E96B66E11}" dt="2021-04-19T20:47:27.933" v="10823" actId="1076"/>
          <ac:spMkLst>
            <pc:docMk/>
            <pc:sldMk cId="2219767729" sldId="618"/>
            <ac:spMk id="23" creationId="{CCE88AF2-9885-4A9B-A9F3-A081F7F9EF6A}"/>
          </ac:spMkLst>
        </pc:spChg>
        <pc:spChg chg="add mod">
          <ac:chgData name="Dan Dures" userId="a4d20157-df88-481d-80b8-beb62bbedd3b" providerId="ADAL" clId="{69D790AC-3505-4A05-8348-215E96B66E11}" dt="2021-04-19T20:46:40.183" v="10778" actId="1076"/>
          <ac:spMkLst>
            <pc:docMk/>
            <pc:sldMk cId="2219767729" sldId="618"/>
            <ac:spMk id="24" creationId="{F55815F6-6552-485B-9975-3E71E71156E6}"/>
          </ac:spMkLst>
        </pc:spChg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040238544" sldId="756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287422892" sldId="826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661631220" sldId="879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3295120566" sldId="880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252504672" sldId="886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3056410417" sldId="889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4256018623" sldId="890"/>
        </pc:sldMkLst>
      </pc:sldChg>
      <pc:sldChg chg="addSp delSp modSp add del mod ord delAnim modAnim modNotesTx">
        <pc:chgData name="Dan Dures" userId="a4d20157-df88-481d-80b8-beb62bbedd3b" providerId="ADAL" clId="{69D790AC-3505-4A05-8348-215E96B66E11}" dt="2021-04-19T15:20:44.071" v="9433" actId="1035"/>
        <pc:sldMkLst>
          <pc:docMk/>
          <pc:sldMk cId="2502664821" sldId="894"/>
        </pc:sldMkLst>
        <pc:spChg chg="mod">
          <ac:chgData name="Dan Dures" userId="a4d20157-df88-481d-80b8-beb62bbedd3b" providerId="ADAL" clId="{69D790AC-3505-4A05-8348-215E96B66E11}" dt="2021-04-12T10:47:07.822" v="2509" actId="1076"/>
          <ac:spMkLst>
            <pc:docMk/>
            <pc:sldMk cId="2502664821" sldId="894"/>
            <ac:spMk id="2" creationId="{FF11480B-D5E7-43EF-BA22-F5FC025B87CF}"/>
          </ac:spMkLst>
        </pc:spChg>
        <pc:spChg chg="del">
          <ac:chgData name="Dan Dures" userId="a4d20157-df88-481d-80b8-beb62bbedd3b" providerId="ADAL" clId="{69D790AC-3505-4A05-8348-215E96B66E11}" dt="2021-04-12T10:10:10.362" v="380" actId="478"/>
          <ac:spMkLst>
            <pc:docMk/>
            <pc:sldMk cId="2502664821" sldId="894"/>
            <ac:spMk id="5" creationId="{05DE0132-FE18-472B-896F-8776A25738AD}"/>
          </ac:spMkLst>
        </pc:spChg>
        <pc:spChg chg="del">
          <ac:chgData name="Dan Dures" userId="a4d20157-df88-481d-80b8-beb62bbedd3b" providerId="ADAL" clId="{69D790AC-3505-4A05-8348-215E96B66E11}" dt="2021-04-12T10:10:10.362" v="380" actId="478"/>
          <ac:spMkLst>
            <pc:docMk/>
            <pc:sldMk cId="2502664821" sldId="894"/>
            <ac:spMk id="6" creationId="{5893CBAF-440B-4FD0-97C8-3355E8DCCB0D}"/>
          </ac:spMkLst>
        </pc:spChg>
        <pc:spChg chg="mod">
          <ac:chgData name="Dan Dures" userId="a4d20157-df88-481d-80b8-beb62bbedd3b" providerId="ADAL" clId="{69D790AC-3505-4A05-8348-215E96B66E11}" dt="2021-04-19T15:20:44.071" v="9433" actId="1035"/>
          <ac:spMkLst>
            <pc:docMk/>
            <pc:sldMk cId="2502664821" sldId="894"/>
            <ac:spMk id="7" creationId="{4785E979-9C55-45C9-BB65-7A0B1A84B83C}"/>
          </ac:spMkLst>
        </pc:spChg>
        <pc:spChg chg="del">
          <ac:chgData name="Dan Dures" userId="a4d20157-df88-481d-80b8-beb62bbedd3b" providerId="ADAL" clId="{69D790AC-3505-4A05-8348-215E96B66E11}" dt="2021-04-12T10:10:10.362" v="380" actId="478"/>
          <ac:spMkLst>
            <pc:docMk/>
            <pc:sldMk cId="2502664821" sldId="894"/>
            <ac:spMk id="8" creationId="{53567396-07C2-4BF1-88F8-B5517B60461F}"/>
          </ac:spMkLst>
        </pc:spChg>
        <pc:spChg chg="del">
          <ac:chgData name="Dan Dures" userId="a4d20157-df88-481d-80b8-beb62bbedd3b" providerId="ADAL" clId="{69D790AC-3505-4A05-8348-215E96B66E11}" dt="2021-04-12T10:10:10.362" v="380" actId="478"/>
          <ac:spMkLst>
            <pc:docMk/>
            <pc:sldMk cId="2502664821" sldId="894"/>
            <ac:spMk id="9" creationId="{DC0467D9-57D5-40F2-9E44-BE40A134678A}"/>
          </ac:spMkLst>
        </pc:spChg>
        <pc:spChg chg="add del mod">
          <ac:chgData name="Dan Dures" userId="a4d20157-df88-481d-80b8-beb62bbedd3b" providerId="ADAL" clId="{69D790AC-3505-4A05-8348-215E96B66E11}" dt="2021-04-12T10:41:36.437" v="2351" actId="478"/>
          <ac:spMkLst>
            <pc:docMk/>
            <pc:sldMk cId="2502664821" sldId="894"/>
            <ac:spMk id="14" creationId="{D7EBCC98-ED44-44EB-A25F-999F01685C88}"/>
          </ac:spMkLst>
        </pc:spChg>
        <pc:spChg chg="add mod">
          <ac:chgData name="Dan Dures" userId="a4d20157-df88-481d-80b8-beb62bbedd3b" providerId="ADAL" clId="{69D790AC-3505-4A05-8348-215E96B66E11}" dt="2021-04-12T10:43:11.047" v="2377" actId="1076"/>
          <ac:spMkLst>
            <pc:docMk/>
            <pc:sldMk cId="2502664821" sldId="894"/>
            <ac:spMk id="16" creationId="{9615A5C5-3A85-4A90-B19F-E5984BEE5C6B}"/>
          </ac:spMkLst>
        </pc:spChg>
        <pc:spChg chg="add del mod">
          <ac:chgData name="Dan Dures" userId="a4d20157-df88-481d-80b8-beb62bbedd3b" providerId="ADAL" clId="{69D790AC-3505-4A05-8348-215E96B66E11}" dt="2021-04-12T10:23:04.303" v="903" actId="478"/>
          <ac:spMkLst>
            <pc:docMk/>
            <pc:sldMk cId="2502664821" sldId="894"/>
            <ac:spMk id="17" creationId="{36749A7F-C822-49EB-9757-CDD5BE9C49B7}"/>
          </ac:spMkLst>
        </pc:spChg>
        <pc:spChg chg="add del mod">
          <ac:chgData name="Dan Dures" userId="a4d20157-df88-481d-80b8-beb62bbedd3b" providerId="ADAL" clId="{69D790AC-3505-4A05-8348-215E96B66E11}" dt="2021-04-12T10:41:39.439" v="2352" actId="478"/>
          <ac:spMkLst>
            <pc:docMk/>
            <pc:sldMk cId="2502664821" sldId="894"/>
            <ac:spMk id="18" creationId="{322A9DDF-6758-4A1F-9A8F-41ADE9511371}"/>
          </ac:spMkLst>
        </pc:spChg>
        <pc:spChg chg="add del mod">
          <ac:chgData name="Dan Dures" userId="a4d20157-df88-481d-80b8-beb62bbedd3b" providerId="ADAL" clId="{69D790AC-3505-4A05-8348-215E96B66E11}" dt="2021-04-12T10:41:41.034" v="2353" actId="478"/>
          <ac:spMkLst>
            <pc:docMk/>
            <pc:sldMk cId="2502664821" sldId="894"/>
            <ac:spMk id="19" creationId="{68DC4AA5-72B3-4534-92FB-3A249CA6C065}"/>
          </ac:spMkLst>
        </pc:spChg>
        <pc:spChg chg="add mod">
          <ac:chgData name="Dan Dures" userId="a4d20157-df88-481d-80b8-beb62bbedd3b" providerId="ADAL" clId="{69D790AC-3505-4A05-8348-215E96B66E11}" dt="2021-04-12T10:47:03.601" v="2508" actId="113"/>
          <ac:spMkLst>
            <pc:docMk/>
            <pc:sldMk cId="2502664821" sldId="894"/>
            <ac:spMk id="22" creationId="{6B4DB8CF-5ABC-4D87-916C-27F84E25EF95}"/>
          </ac:spMkLst>
        </pc:spChg>
        <pc:graphicFrameChg chg="add del mod modGraphic">
          <ac:chgData name="Dan Dures" userId="a4d20157-df88-481d-80b8-beb62bbedd3b" providerId="ADAL" clId="{69D790AC-3505-4A05-8348-215E96B66E11}" dt="2021-04-12T10:12:22.184" v="408" actId="478"/>
          <ac:graphicFrameMkLst>
            <pc:docMk/>
            <pc:sldMk cId="2502664821" sldId="894"/>
            <ac:graphicFrameMk id="12" creationId="{A5DE8E80-5148-47DE-B9E6-C22C43501DDA}"/>
          </ac:graphicFrameMkLst>
        </pc:graphicFrameChg>
        <pc:graphicFrameChg chg="add del mod modGraphic">
          <ac:chgData name="Dan Dures" userId="a4d20157-df88-481d-80b8-beb62bbedd3b" providerId="ADAL" clId="{69D790AC-3505-4A05-8348-215E96B66E11}" dt="2021-04-12T10:17:25.158" v="783" actId="478"/>
          <ac:graphicFrameMkLst>
            <pc:docMk/>
            <pc:sldMk cId="2502664821" sldId="894"/>
            <ac:graphicFrameMk id="13" creationId="{DE8C585C-511F-45FD-8E76-792A1B87817F}"/>
          </ac:graphicFrameMkLst>
        </pc:graphicFrameChg>
        <pc:graphicFrameChg chg="add mod ord">
          <ac:chgData name="Dan Dures" userId="a4d20157-df88-481d-80b8-beb62bbedd3b" providerId="ADAL" clId="{69D790AC-3505-4A05-8348-215E96B66E11}" dt="2021-04-19T15:11:33.590" v="9011" actId="20577"/>
          <ac:graphicFrameMkLst>
            <pc:docMk/>
            <pc:sldMk cId="2502664821" sldId="894"/>
            <ac:graphicFrameMk id="20" creationId="{8771DA98-D79A-4002-AA0C-121C09DEA2A2}"/>
          </ac:graphicFrameMkLst>
        </pc:graphicFrameChg>
        <pc:picChg chg="add del mod">
          <ac:chgData name="Dan Dures" userId="a4d20157-df88-481d-80b8-beb62bbedd3b" providerId="ADAL" clId="{69D790AC-3505-4A05-8348-215E96B66E11}" dt="2021-04-12T10:19:14.816" v="796" actId="478"/>
          <ac:picMkLst>
            <pc:docMk/>
            <pc:sldMk cId="2502664821" sldId="894"/>
            <ac:picMk id="11" creationId="{C7003E90-AEE8-471A-944E-7FE52B18270F}"/>
          </ac:picMkLst>
        </pc:picChg>
        <pc:picChg chg="add del mod">
          <ac:chgData name="Dan Dures" userId="a4d20157-df88-481d-80b8-beb62bbedd3b" providerId="ADAL" clId="{69D790AC-3505-4A05-8348-215E96B66E11}" dt="2021-04-12T10:39:21.838" v="2195" actId="478"/>
          <ac:picMkLst>
            <pc:docMk/>
            <pc:sldMk cId="2502664821" sldId="894"/>
            <ac:picMk id="15" creationId="{B25376EF-2030-4A86-B290-873979282C7E}"/>
          </ac:picMkLst>
        </pc:picChg>
        <pc:picChg chg="add mod ord">
          <ac:chgData name="Dan Dures" userId="a4d20157-df88-481d-80b8-beb62bbedd3b" providerId="ADAL" clId="{69D790AC-3505-4A05-8348-215E96B66E11}" dt="2021-04-12T10:42:58.743" v="2375" actId="1076"/>
          <ac:picMkLst>
            <pc:docMk/>
            <pc:sldMk cId="2502664821" sldId="894"/>
            <ac:picMk id="21" creationId="{C0B0752F-5B49-4F59-9963-23C4A3F170CB}"/>
          </ac:picMkLst>
        </pc:picChg>
        <pc:picChg chg="del">
          <ac:chgData name="Dan Dures" userId="a4d20157-df88-481d-80b8-beb62bbedd3b" providerId="ADAL" clId="{69D790AC-3505-4A05-8348-215E96B66E11}" dt="2021-04-12T10:08:45.645" v="341" actId="478"/>
          <ac:picMkLst>
            <pc:docMk/>
            <pc:sldMk cId="2502664821" sldId="894"/>
            <ac:picMk id="1026" creationId="{4D1714BE-D1EA-4B6E-AB7B-975A88F815E6}"/>
          </ac:picMkLst>
        </pc:picChg>
        <pc:cxnChg chg="del mod">
          <ac:chgData name="Dan Dures" userId="a4d20157-df88-481d-80b8-beb62bbedd3b" providerId="ADAL" clId="{69D790AC-3505-4A05-8348-215E96B66E11}" dt="2021-04-12T10:10:10.362" v="380" actId="478"/>
          <ac:cxnSpMkLst>
            <pc:docMk/>
            <pc:sldMk cId="2502664821" sldId="894"/>
            <ac:cxnSpMk id="10" creationId="{3800CD10-4421-4E19-A24F-55657066B4AA}"/>
          </ac:cxnSpMkLst>
        </pc:cxnChg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421789419" sldId="895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3042188609" sldId="898"/>
        </pc:sldMkLst>
      </pc:sldChg>
      <pc:sldChg chg="delSp modSp mod delAnim modAnim">
        <pc:chgData name="Dan Dures" userId="a4d20157-df88-481d-80b8-beb62bbedd3b" providerId="ADAL" clId="{69D790AC-3505-4A05-8348-215E96B66E11}" dt="2021-04-12T09:52:56.664" v="134" actId="1076"/>
        <pc:sldMkLst>
          <pc:docMk/>
          <pc:sldMk cId="1210414729" sldId="900"/>
        </pc:sldMkLst>
        <pc:spChg chg="del">
          <ac:chgData name="Dan Dures" userId="a4d20157-df88-481d-80b8-beb62bbedd3b" providerId="ADAL" clId="{69D790AC-3505-4A05-8348-215E96B66E11}" dt="2021-04-12T09:52:23.163" v="123" actId="478"/>
          <ac:spMkLst>
            <pc:docMk/>
            <pc:sldMk cId="1210414729" sldId="900"/>
            <ac:spMk id="5" creationId="{E8CD4B58-A029-4B9F-9C91-6524BD6B13B5}"/>
          </ac:spMkLst>
        </pc:spChg>
        <pc:grpChg chg="mod">
          <ac:chgData name="Dan Dures" userId="a4d20157-df88-481d-80b8-beb62bbedd3b" providerId="ADAL" clId="{69D790AC-3505-4A05-8348-215E96B66E11}" dt="2021-04-12T09:52:55.108" v="133" actId="1076"/>
          <ac:grpSpMkLst>
            <pc:docMk/>
            <pc:sldMk cId="1210414729" sldId="900"/>
            <ac:grpSpMk id="10" creationId="{1BE9A2A8-82C8-42F7-B166-0B6CCD362C75}"/>
          </ac:grpSpMkLst>
        </pc:grpChg>
        <pc:picChg chg="del">
          <ac:chgData name="Dan Dures" userId="a4d20157-df88-481d-80b8-beb62bbedd3b" providerId="ADAL" clId="{69D790AC-3505-4A05-8348-215E96B66E11}" dt="2021-04-12T09:52:25.860" v="124" actId="478"/>
          <ac:picMkLst>
            <pc:docMk/>
            <pc:sldMk cId="1210414729" sldId="900"/>
            <ac:picMk id="6" creationId="{4B609F50-70BB-47B4-BCA9-71649BBEA24D}"/>
          </ac:picMkLst>
        </pc:picChg>
        <pc:picChg chg="mod">
          <ac:chgData name="Dan Dures" userId="a4d20157-df88-481d-80b8-beb62bbedd3b" providerId="ADAL" clId="{69D790AC-3505-4A05-8348-215E96B66E11}" dt="2021-04-12T09:52:45.899" v="128" actId="1076"/>
          <ac:picMkLst>
            <pc:docMk/>
            <pc:sldMk cId="1210414729" sldId="900"/>
            <ac:picMk id="11" creationId="{2B381B81-0A6E-4894-8424-1E35BC42A8CB}"/>
          </ac:picMkLst>
        </pc:picChg>
        <pc:picChg chg="mod">
          <ac:chgData name="Dan Dures" userId="a4d20157-df88-481d-80b8-beb62bbedd3b" providerId="ADAL" clId="{69D790AC-3505-4A05-8348-215E96B66E11}" dt="2021-04-12T09:52:49.048" v="130" actId="1076"/>
          <ac:picMkLst>
            <pc:docMk/>
            <pc:sldMk cId="1210414729" sldId="900"/>
            <ac:picMk id="12" creationId="{08AE0F35-3683-43F4-9872-6E8FE89C4266}"/>
          </ac:picMkLst>
        </pc:picChg>
        <pc:picChg chg="mod">
          <ac:chgData name="Dan Dures" userId="a4d20157-df88-481d-80b8-beb62bbedd3b" providerId="ADAL" clId="{69D790AC-3505-4A05-8348-215E96B66E11}" dt="2021-04-12T09:52:56.664" v="134" actId="1076"/>
          <ac:picMkLst>
            <pc:docMk/>
            <pc:sldMk cId="1210414729" sldId="900"/>
            <ac:picMk id="14" creationId="{4AE1CE67-C105-4C7A-8174-1FE04585A7DE}"/>
          </ac:picMkLst>
        </pc:picChg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387979553" sldId="904"/>
        </pc:sldMkLst>
      </pc:sldChg>
      <pc:sldChg chg="del">
        <pc:chgData name="Dan Dures" userId="a4d20157-df88-481d-80b8-beb62bbedd3b" providerId="ADAL" clId="{69D790AC-3505-4A05-8348-215E96B66E11}" dt="2021-04-12T09:09:24.414" v="108" actId="47"/>
        <pc:sldMkLst>
          <pc:docMk/>
          <pc:sldMk cId="71300006" sldId="907"/>
        </pc:sldMkLst>
      </pc:sldChg>
      <pc:sldChg chg="del">
        <pc:chgData name="Dan Dures" userId="a4d20157-df88-481d-80b8-beb62bbedd3b" providerId="ADAL" clId="{69D790AC-3505-4A05-8348-215E96B66E11}" dt="2021-04-12T09:57:34.376" v="137" actId="47"/>
        <pc:sldMkLst>
          <pc:docMk/>
          <pc:sldMk cId="2280142300" sldId="912"/>
        </pc:sldMkLst>
      </pc:sldChg>
      <pc:sldChg chg="del">
        <pc:chgData name="Dan Dures" userId="a4d20157-df88-481d-80b8-beb62bbedd3b" providerId="ADAL" clId="{69D790AC-3505-4A05-8348-215E96B66E11}" dt="2021-04-12T09:54:44.014" v="135" actId="47"/>
        <pc:sldMkLst>
          <pc:docMk/>
          <pc:sldMk cId="3410583557" sldId="914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87654689" sldId="917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841623354" sldId="918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4040195777" sldId="919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3653251555" sldId="921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04939772" sldId="923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194630404" sldId="926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364350527" sldId="927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3756923833" sldId="928"/>
        </pc:sldMkLst>
      </pc:sldChg>
      <pc:sldChg chg="del">
        <pc:chgData name="Dan Dures" userId="a4d20157-df88-481d-80b8-beb62bbedd3b" providerId="ADAL" clId="{69D790AC-3505-4A05-8348-215E96B66E11}" dt="2021-04-12T09:57:42.610" v="139" actId="47"/>
        <pc:sldMkLst>
          <pc:docMk/>
          <pc:sldMk cId="1626158162" sldId="934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65024722" sldId="936"/>
        </pc:sldMkLst>
      </pc:sldChg>
      <pc:sldChg chg="del">
        <pc:chgData name="Dan Dures" userId="a4d20157-df88-481d-80b8-beb62bbedd3b" providerId="ADAL" clId="{69D790AC-3505-4A05-8348-215E96B66E11}" dt="2021-04-12T09:57:40.344" v="138" actId="47"/>
        <pc:sldMkLst>
          <pc:docMk/>
          <pc:sldMk cId="3683979668" sldId="937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748636020" sldId="939"/>
        </pc:sldMkLst>
      </pc:sldChg>
      <pc:sldChg chg="del">
        <pc:chgData name="Dan Dures" userId="a4d20157-df88-481d-80b8-beb62bbedd3b" providerId="ADAL" clId="{69D790AC-3505-4A05-8348-215E96B66E11}" dt="2021-04-12T10:16:39.117" v="782" actId="47"/>
        <pc:sldMkLst>
          <pc:docMk/>
          <pc:sldMk cId="3903984221" sldId="941"/>
        </pc:sldMkLst>
      </pc:sldChg>
      <pc:sldChg chg="addSp delSp modSp mod ord delAnim modAnim">
        <pc:chgData name="Dan Dures" userId="a4d20157-df88-481d-80b8-beb62bbedd3b" providerId="ADAL" clId="{69D790AC-3505-4A05-8348-215E96B66E11}" dt="2021-04-20T14:02:10.582" v="11661" actId="5793"/>
        <pc:sldMkLst>
          <pc:docMk/>
          <pc:sldMk cId="3453837467" sldId="942"/>
        </pc:sldMkLst>
        <pc:spChg chg="mod">
          <ac:chgData name="Dan Dures" userId="a4d20157-df88-481d-80b8-beb62bbedd3b" providerId="ADAL" clId="{69D790AC-3505-4A05-8348-215E96B66E11}" dt="2021-04-19T15:03:37.996" v="8455" actId="20577"/>
          <ac:spMkLst>
            <pc:docMk/>
            <pc:sldMk cId="3453837467" sldId="942"/>
            <ac:spMk id="2" creationId="{FF11480B-D5E7-43EF-BA22-F5FC025B87CF}"/>
          </ac:spMkLst>
        </pc:spChg>
        <pc:spChg chg="mod">
          <ac:chgData name="Dan Dures" userId="a4d20157-df88-481d-80b8-beb62bbedd3b" providerId="ADAL" clId="{69D790AC-3505-4A05-8348-215E96B66E11}" dt="2021-04-20T14:01:45.339" v="11656" actId="1076"/>
          <ac:spMkLst>
            <pc:docMk/>
            <pc:sldMk cId="3453837467" sldId="942"/>
            <ac:spMk id="8" creationId="{7829ECDD-9CB9-4FF6-BC25-19A03EC197DB}"/>
          </ac:spMkLst>
        </pc:spChg>
        <pc:spChg chg="del mod">
          <ac:chgData name="Dan Dures" userId="a4d20157-df88-481d-80b8-beb62bbedd3b" providerId="ADAL" clId="{69D790AC-3505-4A05-8348-215E96B66E11}" dt="2021-04-19T15:04:12.973" v="8456" actId="478"/>
          <ac:spMkLst>
            <pc:docMk/>
            <pc:sldMk cId="3453837467" sldId="942"/>
            <ac:spMk id="11" creationId="{A2F26BAB-3076-4880-A1FA-A4D9A5CBA5B6}"/>
          </ac:spMkLst>
        </pc:spChg>
        <pc:spChg chg="mod">
          <ac:chgData name="Dan Dures" userId="a4d20157-df88-481d-80b8-beb62bbedd3b" providerId="ADAL" clId="{69D790AC-3505-4A05-8348-215E96B66E11}" dt="2021-04-12T10:07:58.932" v="334" actId="1076"/>
          <ac:spMkLst>
            <pc:docMk/>
            <pc:sldMk cId="3453837467" sldId="942"/>
            <ac:spMk id="12" creationId="{6CAC6EFC-6BBA-4B9B-8980-8C55ADF2671B}"/>
          </ac:spMkLst>
        </pc:spChg>
        <pc:spChg chg="mod">
          <ac:chgData name="Dan Dures" userId="a4d20157-df88-481d-80b8-beb62bbedd3b" providerId="ADAL" clId="{69D790AC-3505-4A05-8348-215E96B66E11}" dt="2021-04-12T10:08:07.510" v="339" actId="20577"/>
          <ac:spMkLst>
            <pc:docMk/>
            <pc:sldMk cId="3453837467" sldId="942"/>
            <ac:spMk id="16" creationId="{7248B89F-9FE4-4596-BCF6-EC40C0297398}"/>
          </ac:spMkLst>
        </pc:spChg>
        <pc:spChg chg="mod">
          <ac:chgData name="Dan Dures" userId="a4d20157-df88-481d-80b8-beb62bbedd3b" providerId="ADAL" clId="{69D790AC-3505-4A05-8348-215E96B66E11}" dt="2021-04-12T12:59:25.623" v="5508" actId="1076"/>
          <ac:spMkLst>
            <pc:docMk/>
            <pc:sldMk cId="3453837467" sldId="942"/>
            <ac:spMk id="18" creationId="{04D900F3-50D4-48DF-9356-27D38F4D3171}"/>
          </ac:spMkLst>
        </pc:spChg>
        <pc:spChg chg="mod">
          <ac:chgData name="Dan Dures" userId="a4d20157-df88-481d-80b8-beb62bbedd3b" providerId="ADAL" clId="{69D790AC-3505-4A05-8348-215E96B66E11}" dt="2021-04-12T12:59:22.778" v="5507" actId="1076"/>
          <ac:spMkLst>
            <pc:docMk/>
            <pc:sldMk cId="3453837467" sldId="942"/>
            <ac:spMk id="20" creationId="{F6303546-A443-45C8-8ABC-F1F0481A2604}"/>
          </ac:spMkLst>
        </pc:spChg>
        <pc:spChg chg="add mod">
          <ac:chgData name="Dan Dures" userId="a4d20157-df88-481d-80b8-beb62bbedd3b" providerId="ADAL" clId="{69D790AC-3505-4A05-8348-215E96B66E11}" dt="2021-04-12T10:58:11.768" v="2638" actId="1076"/>
          <ac:spMkLst>
            <pc:docMk/>
            <pc:sldMk cId="3453837467" sldId="942"/>
            <ac:spMk id="21" creationId="{FDDA3EDA-79E4-49CE-9E04-00F246D29D6A}"/>
          </ac:spMkLst>
        </pc:spChg>
        <pc:spChg chg="add mod">
          <ac:chgData name="Dan Dures" userId="a4d20157-df88-481d-80b8-beb62bbedd3b" providerId="ADAL" clId="{69D790AC-3505-4A05-8348-215E96B66E11}" dt="2021-04-20T14:02:10.582" v="11661" actId="5793"/>
          <ac:spMkLst>
            <pc:docMk/>
            <pc:sldMk cId="3453837467" sldId="942"/>
            <ac:spMk id="23" creationId="{E3C348C2-F2D5-44F4-BB5E-3D688A5F41C9}"/>
          </ac:spMkLst>
        </pc:spChg>
        <pc:picChg chg="add mod">
          <ac:chgData name="Dan Dures" userId="a4d20157-df88-481d-80b8-beb62bbedd3b" providerId="ADAL" clId="{69D790AC-3505-4A05-8348-215E96B66E11}" dt="2021-04-19T15:11:58.505" v="9017" actId="1076"/>
          <ac:picMkLst>
            <pc:docMk/>
            <pc:sldMk cId="3453837467" sldId="942"/>
            <ac:picMk id="6" creationId="{1B7896D0-1C06-493F-91A9-E8C115559B09}"/>
          </ac:picMkLst>
        </pc:picChg>
        <pc:picChg chg="del">
          <ac:chgData name="Dan Dures" userId="a4d20157-df88-481d-80b8-beb62bbedd3b" providerId="ADAL" clId="{69D790AC-3505-4A05-8348-215E96B66E11}" dt="2021-04-12T10:50:21.596" v="2574" actId="478"/>
          <ac:picMkLst>
            <pc:docMk/>
            <pc:sldMk cId="3453837467" sldId="942"/>
            <ac:picMk id="6" creationId="{EC787D18-103E-4688-A883-DF906CD557DC}"/>
          </ac:picMkLst>
        </pc:picChg>
        <pc:picChg chg="add mod ord">
          <ac:chgData name="Dan Dures" userId="a4d20157-df88-481d-80b8-beb62bbedd3b" providerId="ADAL" clId="{69D790AC-3505-4A05-8348-215E96B66E11}" dt="2021-04-12T10:58:08.135" v="2637" actId="1076"/>
          <ac:picMkLst>
            <pc:docMk/>
            <pc:sldMk cId="3453837467" sldId="942"/>
            <ac:picMk id="7" creationId="{607C5B07-0D05-412F-A06E-77DDFC6C34D2}"/>
          </ac:picMkLst>
        </pc:picChg>
        <pc:picChg chg="del">
          <ac:chgData name="Dan Dures" userId="a4d20157-df88-481d-80b8-beb62bbedd3b" providerId="ADAL" clId="{69D790AC-3505-4A05-8348-215E96B66E11}" dt="2021-04-12T09:57:52.677" v="140" actId="478"/>
          <ac:picMkLst>
            <pc:docMk/>
            <pc:sldMk cId="3453837467" sldId="942"/>
            <ac:picMk id="10" creationId="{924C9811-88D5-438F-A7B0-88FCA1034DFB}"/>
          </ac:picMkLst>
        </pc:picChg>
        <pc:picChg chg="mod">
          <ac:chgData name="Dan Dures" userId="a4d20157-df88-481d-80b8-beb62bbedd3b" providerId="ADAL" clId="{69D790AC-3505-4A05-8348-215E96B66E11}" dt="2021-04-12T12:58:06.441" v="5469" actId="1076"/>
          <ac:picMkLst>
            <pc:docMk/>
            <pc:sldMk cId="3453837467" sldId="942"/>
            <ac:picMk id="13" creationId="{388A4328-E37F-42FE-8BA2-EA32D44619DE}"/>
          </ac:picMkLst>
        </pc:picChg>
        <pc:picChg chg="add del mod">
          <ac:chgData name="Dan Dures" userId="a4d20157-df88-481d-80b8-beb62bbedd3b" providerId="ADAL" clId="{69D790AC-3505-4A05-8348-215E96B66E11}" dt="2021-04-19T15:11:52.819" v="9012" actId="478"/>
          <ac:picMkLst>
            <pc:docMk/>
            <pc:sldMk cId="3453837467" sldId="942"/>
            <ac:picMk id="15" creationId="{69D7E9E4-5626-4538-A264-25548EC8BFCC}"/>
          </ac:picMkLst>
        </pc:picChg>
        <pc:picChg chg="add mod ord">
          <ac:chgData name="Dan Dures" userId="a4d20157-df88-481d-80b8-beb62bbedd3b" providerId="ADAL" clId="{69D790AC-3505-4A05-8348-215E96B66E11}" dt="2021-04-12T12:57:56.821" v="5465" actId="1076"/>
          <ac:picMkLst>
            <pc:docMk/>
            <pc:sldMk cId="3453837467" sldId="942"/>
            <ac:picMk id="22" creationId="{2DFF03DF-80B6-4693-8170-401E42774378}"/>
          </ac:picMkLst>
        </pc:picChg>
      </pc:sldChg>
      <pc:sldChg chg="del">
        <pc:chgData name="Dan Dures" userId="a4d20157-df88-481d-80b8-beb62bbedd3b" providerId="ADAL" clId="{69D790AC-3505-4A05-8348-215E96B66E11}" dt="2021-04-12T12:56:58.378" v="5458" actId="47"/>
        <pc:sldMkLst>
          <pc:docMk/>
          <pc:sldMk cId="3243395265" sldId="943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015386796" sldId="944"/>
        </pc:sldMkLst>
      </pc:sldChg>
      <pc:sldChg chg="del">
        <pc:chgData name="Dan Dures" userId="a4d20157-df88-481d-80b8-beb62bbedd3b" providerId="ADAL" clId="{69D790AC-3505-4A05-8348-215E96B66E11}" dt="2021-04-12T08:44:24.466" v="107" actId="47"/>
        <pc:sldMkLst>
          <pc:docMk/>
          <pc:sldMk cId="2907760340" sldId="951"/>
        </pc:sldMkLst>
      </pc:sldChg>
      <pc:sldChg chg="ord">
        <pc:chgData name="Dan Dures" userId="a4d20157-df88-481d-80b8-beb62bbedd3b" providerId="ADAL" clId="{69D790AC-3505-4A05-8348-215E96B66E11}" dt="2021-04-12T09:09:34.475" v="110"/>
        <pc:sldMkLst>
          <pc:docMk/>
          <pc:sldMk cId="2638742453" sldId="952"/>
        </pc:sldMkLst>
      </pc:sldChg>
      <pc:sldChg chg="modSp mod">
        <pc:chgData name="Dan Dures" userId="a4d20157-df88-481d-80b8-beb62bbedd3b" providerId="ADAL" clId="{69D790AC-3505-4A05-8348-215E96B66E11}" dt="2021-04-19T20:48:03.409" v="10838" actId="20577"/>
        <pc:sldMkLst>
          <pc:docMk/>
          <pc:sldMk cId="2272510998" sldId="953"/>
        </pc:sldMkLst>
        <pc:spChg chg="mod">
          <ac:chgData name="Dan Dures" userId="a4d20157-df88-481d-80b8-beb62bbedd3b" providerId="ADAL" clId="{69D790AC-3505-4A05-8348-215E96B66E11}" dt="2021-04-19T20:48:03.409" v="10838" actId="20577"/>
          <ac:spMkLst>
            <pc:docMk/>
            <pc:sldMk cId="2272510998" sldId="953"/>
            <ac:spMk id="3" creationId="{0F17CBF3-460C-40BF-9FE8-7E761A96ECAD}"/>
          </ac:spMkLst>
        </pc:spChg>
      </pc:sldChg>
      <pc:sldChg chg="del">
        <pc:chgData name="Dan Dures" userId="a4d20157-df88-481d-80b8-beb62bbedd3b" providerId="ADAL" clId="{69D790AC-3505-4A05-8348-215E96B66E11}" dt="2021-04-12T09:54:48.898" v="136" actId="47"/>
        <pc:sldMkLst>
          <pc:docMk/>
          <pc:sldMk cId="3751430856" sldId="955"/>
        </pc:sldMkLst>
      </pc:sldChg>
      <pc:sldChg chg="del ord">
        <pc:chgData name="Dan Dures" userId="a4d20157-df88-481d-80b8-beb62bbedd3b" providerId="ADAL" clId="{69D790AC-3505-4A05-8348-215E96B66E11}" dt="2021-04-12T11:14:31.961" v="3571" actId="47"/>
        <pc:sldMkLst>
          <pc:docMk/>
          <pc:sldMk cId="610478319" sldId="956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4278605862" sldId="957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27016592" sldId="958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373594615" sldId="959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256679048" sldId="964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22567605" sldId="965"/>
        </pc:sldMkLst>
      </pc:sldChg>
      <pc:sldChg chg="modSp mod">
        <pc:chgData name="Dan Dures" userId="a4d20157-df88-481d-80b8-beb62bbedd3b" providerId="ADAL" clId="{69D790AC-3505-4A05-8348-215E96B66E11}" dt="2021-04-19T13:50:20.967" v="7638" actId="20577"/>
        <pc:sldMkLst>
          <pc:docMk/>
          <pc:sldMk cId="3779313258" sldId="966"/>
        </pc:sldMkLst>
        <pc:spChg chg="mod">
          <ac:chgData name="Dan Dures" userId="a4d20157-df88-481d-80b8-beb62bbedd3b" providerId="ADAL" clId="{69D790AC-3505-4A05-8348-215E96B66E11}" dt="2021-04-19T13:50:20.967" v="7638" actId="20577"/>
          <ac:spMkLst>
            <pc:docMk/>
            <pc:sldMk cId="3779313258" sldId="966"/>
            <ac:spMk id="3" creationId="{C4545522-17DF-42B5-A119-9E83A8C84687}"/>
          </ac:spMkLst>
        </pc:spChg>
        <pc:spChg chg="mod">
          <ac:chgData name="Dan Dures" userId="a4d20157-df88-481d-80b8-beb62bbedd3b" providerId="ADAL" clId="{69D790AC-3505-4A05-8348-215E96B66E11}" dt="2021-04-12T08:41:17.966" v="43" actId="20577"/>
          <ac:spMkLst>
            <pc:docMk/>
            <pc:sldMk cId="3779313258" sldId="966"/>
            <ac:spMk id="6" creationId="{15B23E58-0E9C-476B-AE42-67FACC7EB1C7}"/>
          </ac:spMkLst>
        </pc:spChg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3076137942" sldId="969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74987865" sldId="970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3107989963" sldId="971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579566320" sldId="972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54005314" sldId="973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520682405" sldId="977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28911393" sldId="979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3438469601" sldId="980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2656628392" sldId="982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4006786251" sldId="983"/>
        </pc:sldMkLst>
      </pc:sldChg>
      <pc:sldChg chg="modSp del mod">
        <pc:chgData name="Dan Dures" userId="a4d20157-df88-481d-80b8-beb62bbedd3b" providerId="ADAL" clId="{69D790AC-3505-4A05-8348-215E96B66E11}" dt="2021-04-12T11:25:40.971" v="4787" actId="47"/>
        <pc:sldMkLst>
          <pc:docMk/>
          <pc:sldMk cId="1031750714" sldId="984"/>
        </pc:sldMkLst>
        <pc:spChg chg="mod">
          <ac:chgData name="Dan Dures" userId="a4d20157-df88-481d-80b8-beb62bbedd3b" providerId="ADAL" clId="{69D790AC-3505-4A05-8348-215E96B66E11}" dt="2021-04-12T11:13:49.972" v="3570" actId="1076"/>
          <ac:spMkLst>
            <pc:docMk/>
            <pc:sldMk cId="1031750714" sldId="984"/>
            <ac:spMk id="6" creationId="{3CA42425-93D0-423E-A155-145E518E1AD1}"/>
          </ac:spMkLst>
        </pc:spChg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587464404" sldId="985"/>
        </pc:sldMkLst>
      </pc:sldChg>
      <pc:sldChg chg="del">
        <pc:chgData name="Dan Dures" userId="a4d20157-df88-481d-80b8-beb62bbedd3b" providerId="ADAL" clId="{69D790AC-3505-4A05-8348-215E96B66E11}" dt="2021-04-12T11:15:21.381" v="3585" actId="47"/>
        <pc:sldMkLst>
          <pc:docMk/>
          <pc:sldMk cId="3802731204" sldId="986"/>
        </pc:sldMkLst>
      </pc:sldChg>
      <pc:sldChg chg="del">
        <pc:chgData name="Dan Dures" userId="a4d20157-df88-481d-80b8-beb62bbedd3b" providerId="ADAL" clId="{69D790AC-3505-4A05-8348-215E96B66E11}" dt="2021-04-12T11:15:02.869" v="3584" actId="47"/>
        <pc:sldMkLst>
          <pc:docMk/>
          <pc:sldMk cId="1948958607" sldId="987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985708876" sldId="988"/>
        </pc:sldMkLst>
      </pc:sldChg>
      <pc:sldChg chg="modSp mod">
        <pc:chgData name="Dan Dures" userId="a4d20157-df88-481d-80b8-beb62bbedd3b" providerId="ADAL" clId="{69D790AC-3505-4A05-8348-215E96B66E11}" dt="2021-04-19T13:56:01.125" v="7687" actId="20577"/>
        <pc:sldMkLst>
          <pc:docMk/>
          <pc:sldMk cId="3224529780" sldId="990"/>
        </pc:sldMkLst>
        <pc:spChg chg="mod">
          <ac:chgData name="Dan Dures" userId="a4d20157-df88-481d-80b8-beb62bbedd3b" providerId="ADAL" clId="{69D790AC-3505-4A05-8348-215E96B66E11}" dt="2021-04-19T13:56:01.125" v="7687" actId="20577"/>
          <ac:spMkLst>
            <pc:docMk/>
            <pc:sldMk cId="3224529780" sldId="990"/>
            <ac:spMk id="27" creationId="{F780F73F-B3F6-466C-8ED8-550E52E3E641}"/>
          </ac:spMkLst>
        </pc:spChg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6698806" sldId="992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3670329771" sldId="993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1719454787" sldId="994"/>
        </pc:sldMkLst>
      </pc:sldChg>
      <pc:sldChg chg="modSp mod">
        <pc:chgData name="Dan Dures" userId="a4d20157-df88-481d-80b8-beb62bbedd3b" providerId="ADAL" clId="{69D790AC-3505-4A05-8348-215E96B66E11}" dt="2021-04-19T20:48:55.846" v="10843" actId="1076"/>
        <pc:sldMkLst>
          <pc:docMk/>
          <pc:sldMk cId="1536337430" sldId="997"/>
        </pc:sldMkLst>
        <pc:spChg chg="mod">
          <ac:chgData name="Dan Dures" userId="a4d20157-df88-481d-80b8-beb62bbedd3b" providerId="ADAL" clId="{69D790AC-3505-4A05-8348-215E96B66E11}" dt="2021-04-19T14:58:49.365" v="8452" actId="20577"/>
          <ac:spMkLst>
            <pc:docMk/>
            <pc:sldMk cId="1536337430" sldId="997"/>
            <ac:spMk id="2" creationId="{AFF29531-AB9C-4F49-AF69-09AA594EF87A}"/>
          </ac:spMkLst>
        </pc:spChg>
        <pc:spChg chg="mod">
          <ac:chgData name="Dan Dures" userId="a4d20157-df88-481d-80b8-beb62bbedd3b" providerId="ADAL" clId="{69D790AC-3505-4A05-8348-215E96B66E11}" dt="2021-04-19T20:48:55.846" v="10843" actId="1076"/>
          <ac:spMkLst>
            <pc:docMk/>
            <pc:sldMk cId="1536337430" sldId="997"/>
            <ac:spMk id="4" creationId="{542DFB1D-9E76-4274-BCF4-669523225560}"/>
          </ac:spMkLst>
        </pc:spChg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3246907301" sldId="999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1908538475" sldId="1000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4005838453" sldId="1001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752739009" sldId="1002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2444479984" sldId="1003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4202452729" sldId="1005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4102379822" sldId="1006"/>
        </pc:sldMkLst>
      </pc:sldChg>
      <pc:sldChg chg="del">
        <pc:chgData name="Dan Dures" userId="a4d20157-df88-481d-80b8-beb62bbedd3b" providerId="ADAL" clId="{69D790AC-3505-4A05-8348-215E96B66E11}" dt="2021-04-19T21:01:16.252" v="11548" actId="47"/>
        <pc:sldMkLst>
          <pc:docMk/>
          <pc:sldMk cId="663360808" sldId="1007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198493281" sldId="1009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814096694" sldId="1010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117174415" sldId="1011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603770499" sldId="1013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285457269" sldId="1014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976028062" sldId="1048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817245784" sldId="1050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3678326064" sldId="1051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92477641" sldId="1052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531376125" sldId="1053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960776448" sldId="1054"/>
        </pc:sldMkLst>
      </pc:sldChg>
      <pc:sldChg chg="modSp mod">
        <pc:chgData name="Dan Dures" userId="a4d20157-df88-481d-80b8-beb62bbedd3b" providerId="ADAL" clId="{69D790AC-3505-4A05-8348-215E96B66E11}" dt="2021-04-19T13:50:39.186" v="7642" actId="1076"/>
        <pc:sldMkLst>
          <pc:docMk/>
          <pc:sldMk cId="641753813" sldId="1055"/>
        </pc:sldMkLst>
        <pc:spChg chg="mod">
          <ac:chgData name="Dan Dures" userId="a4d20157-df88-481d-80b8-beb62bbedd3b" providerId="ADAL" clId="{69D790AC-3505-4A05-8348-215E96B66E11}" dt="2021-04-19T13:50:39.186" v="7642" actId="1076"/>
          <ac:spMkLst>
            <pc:docMk/>
            <pc:sldMk cId="641753813" sldId="1055"/>
            <ac:spMk id="28" creationId="{CE66A81D-D3D2-4411-918C-9162A85C40F1}"/>
          </ac:spMkLst>
        </pc:spChg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416272193" sldId="1056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2911804236" sldId="1058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855811516" sldId="1059"/>
        </pc:sldMkLst>
      </pc:sldChg>
      <pc:sldChg chg="del">
        <pc:chgData name="Dan Dures" userId="a4d20157-df88-481d-80b8-beb62bbedd3b" providerId="ADAL" clId="{69D790AC-3505-4A05-8348-215E96B66E11}" dt="2021-04-12T08:42:41.317" v="45" actId="47"/>
        <pc:sldMkLst>
          <pc:docMk/>
          <pc:sldMk cId="2578216074" sldId="1060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106511223" sldId="1062"/>
        </pc:sldMkLst>
      </pc:sldChg>
      <pc:sldChg chg="del">
        <pc:chgData name="Dan Dures" userId="a4d20157-df88-481d-80b8-beb62bbedd3b" providerId="ADAL" clId="{69D790AC-3505-4A05-8348-215E96B66E11}" dt="2021-04-12T08:42:55.707" v="46" actId="47"/>
        <pc:sldMkLst>
          <pc:docMk/>
          <pc:sldMk cId="99498009" sldId="1063"/>
        </pc:sldMkLst>
      </pc:sldChg>
      <pc:sldChg chg="addSp modSp mod ord modAnim">
        <pc:chgData name="Dan Dures" userId="a4d20157-df88-481d-80b8-beb62bbedd3b" providerId="ADAL" clId="{69D790AC-3505-4A05-8348-215E96B66E11}" dt="2021-04-19T20:57:52.308" v="11542" actId="113"/>
        <pc:sldMkLst>
          <pc:docMk/>
          <pc:sldMk cId="2475201207" sldId="1064"/>
        </pc:sldMkLst>
        <pc:spChg chg="mod">
          <ac:chgData name="Dan Dures" userId="a4d20157-df88-481d-80b8-beb62bbedd3b" providerId="ADAL" clId="{69D790AC-3505-4A05-8348-215E96B66E11}" dt="2021-04-19T20:57:52.308" v="11542" actId="113"/>
          <ac:spMkLst>
            <pc:docMk/>
            <pc:sldMk cId="2475201207" sldId="1064"/>
            <ac:spMk id="2" creationId="{6603D630-4CC3-4DE1-AA7E-012DCA44CA5C}"/>
          </ac:spMkLst>
        </pc:spChg>
        <pc:spChg chg="mod">
          <ac:chgData name="Dan Dures" userId="a4d20157-df88-481d-80b8-beb62bbedd3b" providerId="ADAL" clId="{69D790AC-3505-4A05-8348-215E96B66E11}" dt="2021-04-19T15:30:53.139" v="10195" actId="1076"/>
          <ac:spMkLst>
            <pc:docMk/>
            <pc:sldMk cId="2475201207" sldId="1064"/>
            <ac:spMk id="4" creationId="{C89004DA-528F-442C-A0FD-96B42DEC13F0}"/>
          </ac:spMkLst>
        </pc:spChg>
        <pc:spChg chg="add mod">
          <ac:chgData name="Dan Dures" userId="a4d20157-df88-481d-80b8-beb62bbedd3b" providerId="ADAL" clId="{69D790AC-3505-4A05-8348-215E96B66E11}" dt="2021-04-12T08:43:34.903" v="103" actId="14100"/>
          <ac:spMkLst>
            <pc:docMk/>
            <pc:sldMk cId="2475201207" sldId="1064"/>
            <ac:spMk id="13" creationId="{25B6CF8A-4DB3-4405-A066-4FE65CE23FD1}"/>
          </ac:spMkLst>
        </pc:spChg>
        <pc:spChg chg="add mod">
          <ac:chgData name="Dan Dures" userId="a4d20157-df88-481d-80b8-beb62bbedd3b" providerId="ADAL" clId="{69D790AC-3505-4A05-8348-215E96B66E11}" dt="2021-04-12T08:43:51.030" v="106" actId="14100"/>
          <ac:spMkLst>
            <pc:docMk/>
            <pc:sldMk cId="2475201207" sldId="1064"/>
            <ac:spMk id="14" creationId="{D6034868-6E35-47B6-9D87-8F7792888E2D}"/>
          </ac:spMkLst>
        </pc:spChg>
        <pc:spChg chg="add mod">
          <ac:chgData name="Dan Dures" userId="a4d20157-df88-481d-80b8-beb62bbedd3b" providerId="ADAL" clId="{69D790AC-3505-4A05-8348-215E96B66E11}" dt="2021-04-19T15:31:07.351" v="10197" actId="14100"/>
          <ac:spMkLst>
            <pc:docMk/>
            <pc:sldMk cId="2475201207" sldId="1064"/>
            <ac:spMk id="15" creationId="{7D72C31A-FE97-4E8E-B848-7F55A7FEA791}"/>
          </ac:spMkLst>
        </pc:spChg>
      </pc:sldChg>
      <pc:sldChg chg="add">
        <pc:chgData name="Dan Dures" userId="a4d20157-df88-481d-80b8-beb62bbedd3b" providerId="ADAL" clId="{69D790AC-3505-4A05-8348-215E96B66E11}" dt="2021-04-12T08:42:30.518" v="44"/>
        <pc:sldMkLst>
          <pc:docMk/>
          <pc:sldMk cId="176920299" sldId="1065"/>
        </pc:sldMkLst>
      </pc:sldChg>
      <pc:sldChg chg="del">
        <pc:chgData name="Dan Dures" userId="a4d20157-df88-481d-80b8-beb62bbedd3b" providerId="ADAL" clId="{69D790AC-3505-4A05-8348-215E96B66E11}" dt="2021-04-12T08:40:22.069" v="0" actId="47"/>
        <pc:sldMkLst>
          <pc:docMk/>
          <pc:sldMk cId="4048012359" sldId="1067"/>
        </pc:sldMkLst>
      </pc:sldChg>
      <pc:sldChg chg="modSp add mod">
        <pc:chgData name="Dan Dures" userId="a4d20157-df88-481d-80b8-beb62bbedd3b" providerId="ADAL" clId="{69D790AC-3505-4A05-8348-215E96B66E11}" dt="2021-04-19T13:52:01.810" v="7657" actId="1076"/>
        <pc:sldMkLst>
          <pc:docMk/>
          <pc:sldMk cId="801728839" sldId="1068"/>
        </pc:sldMkLst>
        <pc:spChg chg="mod">
          <ac:chgData name="Dan Dures" userId="a4d20157-df88-481d-80b8-beb62bbedd3b" providerId="ADAL" clId="{69D790AC-3505-4A05-8348-215E96B66E11}" dt="2021-04-19T13:52:01.810" v="7657" actId="1076"/>
          <ac:spMkLst>
            <pc:docMk/>
            <pc:sldMk cId="801728839" sldId="1068"/>
            <ac:spMk id="6" creationId="{3DE3243E-E21B-4DB9-867D-54690895FECF}"/>
          </ac:spMkLst>
        </pc:spChg>
      </pc:sldChg>
      <pc:sldChg chg="add">
        <pc:chgData name="Dan Dures" userId="a4d20157-df88-481d-80b8-beb62bbedd3b" providerId="ADAL" clId="{69D790AC-3505-4A05-8348-215E96B66E11}" dt="2021-04-12T08:42:30.518" v="44"/>
        <pc:sldMkLst>
          <pc:docMk/>
          <pc:sldMk cId="1404432856" sldId="1069"/>
        </pc:sldMkLst>
      </pc:sldChg>
      <pc:sldChg chg="addSp modSp add mod modAnim">
        <pc:chgData name="Dan Dures" userId="a4d20157-df88-481d-80b8-beb62bbedd3b" providerId="ADAL" clId="{69D790AC-3505-4A05-8348-215E96B66E11}" dt="2021-04-20T13:44:25.930" v="11552" actId="1076"/>
        <pc:sldMkLst>
          <pc:docMk/>
          <pc:sldMk cId="512750481" sldId="1070"/>
        </pc:sldMkLst>
        <pc:spChg chg="add mod">
          <ac:chgData name="Dan Dures" userId="a4d20157-df88-481d-80b8-beb62bbedd3b" providerId="ADAL" clId="{69D790AC-3505-4A05-8348-215E96B66E11}" dt="2021-04-20T13:44:25.930" v="11552" actId="1076"/>
          <ac:spMkLst>
            <pc:docMk/>
            <pc:sldMk cId="512750481" sldId="1070"/>
            <ac:spMk id="19" creationId="{0FCA95C9-3DE3-4718-ABB2-653D36A40DA8}"/>
          </ac:spMkLst>
        </pc:spChg>
        <pc:spChg chg="mod">
          <ac:chgData name="Dan Dures" userId="a4d20157-df88-481d-80b8-beb62bbedd3b" providerId="ADAL" clId="{69D790AC-3505-4A05-8348-215E96B66E11}" dt="2021-04-12T11:16:02.829" v="3598" actId="1076"/>
          <ac:spMkLst>
            <pc:docMk/>
            <pc:sldMk cId="512750481" sldId="1070"/>
            <ac:spMk id="25" creationId="{B04B4827-DE47-4ADF-9A1C-8C99E358B8E3}"/>
          </ac:spMkLst>
        </pc:spChg>
      </pc:sldChg>
      <pc:sldChg chg="modSp add mod">
        <pc:chgData name="Dan Dures" userId="a4d20157-df88-481d-80b8-beb62bbedd3b" providerId="ADAL" clId="{69D790AC-3505-4A05-8348-215E96B66E11}" dt="2021-04-19T13:53:46.474" v="7667" actId="1076"/>
        <pc:sldMkLst>
          <pc:docMk/>
          <pc:sldMk cId="72860333" sldId="1071"/>
        </pc:sldMkLst>
        <pc:spChg chg="mod">
          <ac:chgData name="Dan Dures" userId="a4d20157-df88-481d-80b8-beb62bbedd3b" providerId="ADAL" clId="{69D790AC-3505-4A05-8348-215E96B66E11}" dt="2021-04-19T13:53:46.474" v="7667" actId="1076"/>
          <ac:spMkLst>
            <pc:docMk/>
            <pc:sldMk cId="72860333" sldId="1071"/>
            <ac:spMk id="13" creationId="{0273C0FA-726E-40AE-8E5F-FB01D965B4ED}"/>
          </ac:spMkLst>
        </pc:spChg>
      </pc:sldChg>
      <pc:sldChg chg="add">
        <pc:chgData name="Dan Dures" userId="a4d20157-df88-481d-80b8-beb62bbedd3b" providerId="ADAL" clId="{69D790AC-3505-4A05-8348-215E96B66E11}" dt="2021-04-12T08:42:30.518" v="44"/>
        <pc:sldMkLst>
          <pc:docMk/>
          <pc:sldMk cId="3657893604" sldId="1072"/>
        </pc:sldMkLst>
      </pc:sldChg>
      <pc:sldChg chg="add">
        <pc:chgData name="Dan Dures" userId="a4d20157-df88-481d-80b8-beb62bbedd3b" providerId="ADAL" clId="{69D790AC-3505-4A05-8348-215E96B66E11}" dt="2021-04-12T08:42:30.518" v="44"/>
        <pc:sldMkLst>
          <pc:docMk/>
          <pc:sldMk cId="3091766794" sldId="1073"/>
        </pc:sldMkLst>
      </pc:sldChg>
      <pc:sldChg chg="modSp add mod">
        <pc:chgData name="Dan Dures" userId="a4d20157-df88-481d-80b8-beb62bbedd3b" providerId="ADAL" clId="{69D790AC-3505-4A05-8348-215E96B66E11}" dt="2021-04-19T13:55:29.193" v="7683" actId="20577"/>
        <pc:sldMkLst>
          <pc:docMk/>
          <pc:sldMk cId="2900349688" sldId="1074"/>
        </pc:sldMkLst>
        <pc:spChg chg="mod">
          <ac:chgData name="Dan Dures" userId="a4d20157-df88-481d-80b8-beb62bbedd3b" providerId="ADAL" clId="{69D790AC-3505-4A05-8348-215E96B66E11}" dt="2021-04-19T13:55:29.193" v="7683" actId="20577"/>
          <ac:spMkLst>
            <pc:docMk/>
            <pc:sldMk cId="2900349688" sldId="1074"/>
            <ac:spMk id="3" creationId="{ACFA791F-35D5-441D-B757-01D26E041843}"/>
          </ac:spMkLst>
        </pc:spChg>
      </pc:sldChg>
      <pc:sldChg chg="addSp modSp new mod">
        <pc:chgData name="Dan Dures" userId="a4d20157-df88-481d-80b8-beb62bbedd3b" providerId="ADAL" clId="{69D790AC-3505-4A05-8348-215E96B66E11}" dt="2021-04-19T20:58:03.056" v="11545" actId="113"/>
        <pc:sldMkLst>
          <pc:docMk/>
          <pc:sldMk cId="550075812" sldId="1075"/>
        </pc:sldMkLst>
        <pc:spChg chg="mod">
          <ac:chgData name="Dan Dures" userId="a4d20157-df88-481d-80b8-beb62bbedd3b" providerId="ADAL" clId="{69D790AC-3505-4A05-8348-215E96B66E11}" dt="2021-04-19T20:58:03.056" v="11545" actId="113"/>
          <ac:spMkLst>
            <pc:docMk/>
            <pc:sldMk cId="550075812" sldId="1075"/>
            <ac:spMk id="2" creationId="{A96C5309-9955-4918-A102-22AED3D2A41D}"/>
          </ac:spMkLst>
        </pc:spChg>
        <pc:spChg chg="add mod">
          <ac:chgData name="Dan Dures" userId="a4d20157-df88-481d-80b8-beb62bbedd3b" providerId="ADAL" clId="{69D790AC-3505-4A05-8348-215E96B66E11}" dt="2021-04-19T15:33:13.741" v="10317" actId="20577"/>
          <ac:spMkLst>
            <pc:docMk/>
            <pc:sldMk cId="550075812" sldId="1075"/>
            <ac:spMk id="3" creationId="{B669285D-CF5D-4555-80DD-AC2274D93C83}"/>
          </ac:spMkLst>
        </pc:spChg>
      </pc:sldChg>
      <pc:sldChg chg="addSp delSp modSp add mod delAnim modAnim">
        <pc:chgData name="Dan Dures" userId="a4d20157-df88-481d-80b8-beb62bbedd3b" providerId="ADAL" clId="{69D790AC-3505-4A05-8348-215E96B66E11}" dt="2021-04-19T15:29:31.669" v="10182" actId="14100"/>
        <pc:sldMkLst>
          <pc:docMk/>
          <pc:sldMk cId="760339776" sldId="1076"/>
        </pc:sldMkLst>
        <pc:spChg chg="mod">
          <ac:chgData name="Dan Dures" userId="a4d20157-df88-481d-80b8-beb62bbedd3b" providerId="ADAL" clId="{69D790AC-3505-4A05-8348-215E96B66E11}" dt="2021-04-12T10:57:48.734" v="2634" actId="20577"/>
          <ac:spMkLst>
            <pc:docMk/>
            <pc:sldMk cId="760339776" sldId="1076"/>
            <ac:spMk id="2" creationId="{FF11480B-D5E7-43EF-BA22-F5FC025B87CF}"/>
          </ac:spMkLst>
        </pc:spChg>
        <pc:spChg chg="mod">
          <ac:chgData name="Dan Dures" userId="a4d20157-df88-481d-80b8-beb62bbedd3b" providerId="ADAL" clId="{69D790AC-3505-4A05-8348-215E96B66E11}" dt="2021-04-19T15:27:41.596" v="9903" actId="20577"/>
          <ac:spMkLst>
            <pc:docMk/>
            <pc:sldMk cId="760339776" sldId="1076"/>
            <ac:spMk id="7" creationId="{4785E979-9C55-45C9-BB65-7A0B1A84B83C}"/>
          </ac:spMkLst>
        </pc:spChg>
        <pc:spChg chg="add mod">
          <ac:chgData name="Dan Dures" userId="a4d20157-df88-481d-80b8-beb62bbedd3b" providerId="ADAL" clId="{69D790AC-3505-4A05-8348-215E96B66E11}" dt="2021-04-19T15:29:21.589" v="10180" actId="14100"/>
          <ac:spMkLst>
            <pc:docMk/>
            <pc:sldMk cId="760339776" sldId="1076"/>
            <ac:spMk id="8" creationId="{A02C1AA8-D649-454D-B3C5-211CBB7A0155}"/>
          </ac:spMkLst>
        </pc:spChg>
        <pc:spChg chg="add del mod">
          <ac:chgData name="Dan Dures" userId="a4d20157-df88-481d-80b8-beb62bbedd3b" providerId="ADAL" clId="{69D790AC-3505-4A05-8348-215E96B66E11}" dt="2021-04-19T15:29:31.669" v="10182" actId="14100"/>
          <ac:spMkLst>
            <pc:docMk/>
            <pc:sldMk cId="760339776" sldId="1076"/>
            <ac:spMk id="9" creationId="{04129BAE-C817-4CBB-A8F8-3976CA3E606B}"/>
          </ac:spMkLst>
        </pc:spChg>
        <pc:spChg chg="add del mod">
          <ac:chgData name="Dan Dures" userId="a4d20157-df88-481d-80b8-beb62bbedd3b" providerId="ADAL" clId="{69D790AC-3505-4A05-8348-215E96B66E11}" dt="2021-04-12T11:02:31.510" v="3070" actId="478"/>
          <ac:spMkLst>
            <pc:docMk/>
            <pc:sldMk cId="760339776" sldId="1076"/>
            <ac:spMk id="9" creationId="{D94E153A-6481-4FED-91AD-53911EE98265}"/>
          </ac:spMkLst>
        </pc:spChg>
        <pc:spChg chg="add del mod">
          <ac:chgData name="Dan Dures" userId="a4d20157-df88-481d-80b8-beb62bbedd3b" providerId="ADAL" clId="{69D790AC-3505-4A05-8348-215E96B66E11}" dt="2021-04-12T11:02:31.510" v="3070" actId="478"/>
          <ac:spMkLst>
            <pc:docMk/>
            <pc:sldMk cId="760339776" sldId="1076"/>
            <ac:spMk id="10" creationId="{19C8E768-97C1-4D06-BE96-5D427DFFA63F}"/>
          </ac:spMkLst>
        </pc:spChg>
        <pc:spChg chg="add del mod">
          <ac:chgData name="Dan Dures" userId="a4d20157-df88-481d-80b8-beb62bbedd3b" providerId="ADAL" clId="{69D790AC-3505-4A05-8348-215E96B66E11}" dt="2021-04-12T10:58:38.272" v="2642" actId="478"/>
          <ac:spMkLst>
            <pc:docMk/>
            <pc:sldMk cId="760339776" sldId="1076"/>
            <ac:spMk id="11" creationId="{37522CE7-D1CC-400E-BC4A-1E79896825E0}"/>
          </ac:spMkLst>
        </pc:spChg>
        <pc:spChg chg="add del mod">
          <ac:chgData name="Dan Dures" userId="a4d20157-df88-481d-80b8-beb62bbedd3b" providerId="ADAL" clId="{69D790AC-3505-4A05-8348-215E96B66E11}" dt="2021-04-12T10:58:39.393" v="2643" actId="478"/>
          <ac:spMkLst>
            <pc:docMk/>
            <pc:sldMk cId="760339776" sldId="1076"/>
            <ac:spMk id="12" creationId="{AE8601AE-305F-4ED5-AAB8-B848AD99A163}"/>
          </ac:spMkLst>
        </pc:spChg>
        <pc:spChg chg="add del mod">
          <ac:chgData name="Dan Dures" userId="a4d20157-df88-481d-80b8-beb62bbedd3b" providerId="ADAL" clId="{69D790AC-3505-4A05-8348-215E96B66E11}" dt="2021-04-12T11:02:33.231" v="3071" actId="478"/>
          <ac:spMkLst>
            <pc:docMk/>
            <pc:sldMk cId="760339776" sldId="1076"/>
            <ac:spMk id="13" creationId="{D23861C7-EEA7-4ED4-8C24-2174F25F11C5}"/>
          </ac:spMkLst>
        </pc:spChg>
        <pc:spChg chg="del">
          <ac:chgData name="Dan Dures" userId="a4d20157-df88-481d-80b8-beb62bbedd3b" providerId="ADAL" clId="{69D790AC-3505-4A05-8348-215E96B66E11}" dt="2021-04-12T10:58:21.805" v="2639" actId="478"/>
          <ac:spMkLst>
            <pc:docMk/>
            <pc:sldMk cId="760339776" sldId="1076"/>
            <ac:spMk id="16" creationId="{9615A5C5-3A85-4A90-B19F-E5984BEE5C6B}"/>
          </ac:spMkLst>
        </pc:spChg>
        <pc:spChg chg="del">
          <ac:chgData name="Dan Dures" userId="a4d20157-df88-481d-80b8-beb62bbedd3b" providerId="ADAL" clId="{69D790AC-3505-4A05-8348-215E96B66E11}" dt="2021-04-12T10:58:21.805" v="2639" actId="478"/>
          <ac:spMkLst>
            <pc:docMk/>
            <pc:sldMk cId="760339776" sldId="1076"/>
            <ac:spMk id="22" creationId="{6B4DB8CF-5ABC-4D87-916C-27F84E25EF95}"/>
          </ac:spMkLst>
        </pc:spChg>
        <pc:graphicFrameChg chg="del">
          <ac:chgData name="Dan Dures" userId="a4d20157-df88-481d-80b8-beb62bbedd3b" providerId="ADAL" clId="{69D790AC-3505-4A05-8348-215E96B66E11}" dt="2021-04-12T10:57:46.803" v="2631" actId="478"/>
          <ac:graphicFrameMkLst>
            <pc:docMk/>
            <pc:sldMk cId="760339776" sldId="1076"/>
            <ac:graphicFrameMk id="20" creationId="{8771DA98-D79A-4002-AA0C-121C09DEA2A2}"/>
          </ac:graphicFrameMkLst>
        </pc:graphicFrameChg>
        <pc:picChg chg="add del mod modCrop">
          <ac:chgData name="Dan Dures" userId="a4d20157-df88-481d-80b8-beb62bbedd3b" providerId="ADAL" clId="{69D790AC-3505-4A05-8348-215E96B66E11}" dt="2021-04-19T15:16:56.124" v="9303" actId="478"/>
          <ac:picMkLst>
            <pc:docMk/>
            <pc:sldMk cId="760339776" sldId="1076"/>
            <ac:picMk id="4" creationId="{0849C9FF-2B2A-4D18-B699-489127B004A0}"/>
          </ac:picMkLst>
        </pc:picChg>
        <pc:picChg chg="add mod">
          <ac:chgData name="Dan Dures" userId="a4d20157-df88-481d-80b8-beb62bbedd3b" providerId="ADAL" clId="{69D790AC-3505-4A05-8348-215E96B66E11}" dt="2021-04-19T15:29:26.174" v="10181" actId="1076"/>
          <ac:picMkLst>
            <pc:docMk/>
            <pc:sldMk cId="760339776" sldId="1076"/>
            <ac:picMk id="5" creationId="{FD8A29F6-1235-46BD-A58E-3B80D686B6F6}"/>
          </ac:picMkLst>
        </pc:picChg>
        <pc:picChg chg="add del mod">
          <ac:chgData name="Dan Dures" userId="a4d20157-df88-481d-80b8-beb62bbedd3b" providerId="ADAL" clId="{69D790AC-3505-4A05-8348-215E96B66E11}" dt="2021-04-12T11:02:29.890" v="3069" actId="478"/>
          <ac:picMkLst>
            <pc:docMk/>
            <pc:sldMk cId="760339776" sldId="1076"/>
            <ac:picMk id="8" creationId="{96573491-BA5E-49DD-A364-7DD75B86A002}"/>
          </ac:picMkLst>
        </pc:picChg>
        <pc:picChg chg="del">
          <ac:chgData name="Dan Dures" userId="a4d20157-df88-481d-80b8-beb62bbedd3b" providerId="ADAL" clId="{69D790AC-3505-4A05-8348-215E96B66E11}" dt="2021-04-12T10:58:21.805" v="2639" actId="478"/>
          <ac:picMkLst>
            <pc:docMk/>
            <pc:sldMk cId="760339776" sldId="1076"/>
            <ac:picMk id="21" creationId="{C0B0752F-5B49-4F59-9963-23C4A3F170CB}"/>
          </ac:picMkLst>
        </pc:picChg>
      </pc:sldChg>
      <pc:sldChg chg="add del">
        <pc:chgData name="Dan Dures" userId="a4d20157-df88-481d-80b8-beb62bbedd3b" providerId="ADAL" clId="{69D790AC-3505-4A05-8348-215E96B66E11}" dt="2021-04-12T10:00:00.202" v="162" actId="47"/>
        <pc:sldMkLst>
          <pc:docMk/>
          <pc:sldMk cId="2675281731" sldId="1076"/>
        </pc:sldMkLst>
      </pc:sldChg>
      <pc:sldChg chg="add del">
        <pc:chgData name="Dan Dures" userId="a4d20157-df88-481d-80b8-beb62bbedd3b" providerId="ADAL" clId="{69D790AC-3505-4A05-8348-215E96B66E11}" dt="2021-04-12T10:47:47.936" v="2520" actId="47"/>
        <pc:sldMkLst>
          <pc:docMk/>
          <pc:sldMk cId="3485975288" sldId="1076"/>
        </pc:sldMkLst>
      </pc:sldChg>
      <pc:sldChg chg="addSp delSp modSp add mod modAnim">
        <pc:chgData name="Dan Dures" userId="a4d20157-df88-481d-80b8-beb62bbedd3b" providerId="ADAL" clId="{69D790AC-3505-4A05-8348-215E96B66E11}" dt="2021-04-12T11:14:55.990" v="3583" actId="1037"/>
        <pc:sldMkLst>
          <pc:docMk/>
          <pc:sldMk cId="378418201" sldId="1077"/>
        </pc:sldMkLst>
        <pc:spChg chg="mod">
          <ac:chgData name="Dan Dures" userId="a4d20157-df88-481d-80b8-beb62bbedd3b" providerId="ADAL" clId="{69D790AC-3505-4A05-8348-215E96B66E11}" dt="2021-04-12T11:08:03.320" v="3291" actId="6549"/>
          <ac:spMkLst>
            <pc:docMk/>
            <pc:sldMk cId="378418201" sldId="1077"/>
            <ac:spMk id="2" creationId="{FF11480B-D5E7-43EF-BA22-F5FC025B87CF}"/>
          </ac:spMkLst>
        </pc:spChg>
        <pc:spChg chg="add mod">
          <ac:chgData name="Dan Dures" userId="a4d20157-df88-481d-80b8-beb62bbedd3b" providerId="ADAL" clId="{69D790AC-3505-4A05-8348-215E96B66E11}" dt="2021-04-12T11:14:49.011" v="3576" actId="1076"/>
          <ac:spMkLst>
            <pc:docMk/>
            <pc:sldMk cId="378418201" sldId="1077"/>
            <ac:spMk id="5" creationId="{E2B7ABC8-8F60-4366-96E5-9A1E38BBE732}"/>
          </ac:spMkLst>
        </pc:spChg>
        <pc:spChg chg="mod">
          <ac:chgData name="Dan Dures" userId="a4d20157-df88-481d-80b8-beb62bbedd3b" providerId="ADAL" clId="{69D790AC-3505-4A05-8348-215E96B66E11}" dt="2021-04-12T11:14:55.990" v="3583" actId="1037"/>
          <ac:spMkLst>
            <pc:docMk/>
            <pc:sldMk cId="378418201" sldId="1077"/>
            <ac:spMk id="7" creationId="{4785E979-9C55-45C9-BB65-7A0B1A84B83C}"/>
          </ac:spMkLst>
        </pc:spChg>
        <pc:spChg chg="add mod">
          <ac:chgData name="Dan Dures" userId="a4d20157-df88-481d-80b8-beb62bbedd3b" providerId="ADAL" clId="{69D790AC-3505-4A05-8348-215E96B66E11}" dt="2021-04-12T11:06:11.270" v="3234" actId="14100"/>
          <ac:spMkLst>
            <pc:docMk/>
            <pc:sldMk cId="378418201" sldId="1077"/>
            <ac:spMk id="8" creationId="{5C5EA519-91F9-49B1-A241-F6C55FF4427B}"/>
          </ac:spMkLst>
        </pc:spChg>
        <pc:spChg chg="add mod">
          <ac:chgData name="Dan Dures" userId="a4d20157-df88-481d-80b8-beb62bbedd3b" providerId="ADAL" clId="{69D790AC-3505-4A05-8348-215E96B66E11}" dt="2021-04-12T11:14:44.485" v="3575" actId="1076"/>
          <ac:spMkLst>
            <pc:docMk/>
            <pc:sldMk cId="378418201" sldId="1077"/>
            <ac:spMk id="9" creationId="{96F9F6FB-490B-429E-9085-AE8157A818D5}"/>
          </ac:spMkLst>
        </pc:spChg>
        <pc:picChg chg="del">
          <ac:chgData name="Dan Dures" userId="a4d20157-df88-481d-80b8-beb62bbedd3b" providerId="ADAL" clId="{69D790AC-3505-4A05-8348-215E96B66E11}" dt="2021-04-12T11:03:17.977" v="3090" actId="478"/>
          <ac:picMkLst>
            <pc:docMk/>
            <pc:sldMk cId="378418201" sldId="1077"/>
            <ac:picMk id="4" creationId="{0849C9FF-2B2A-4D18-B699-489127B004A0}"/>
          </ac:picMkLst>
        </pc:picChg>
        <pc:picChg chg="add mod">
          <ac:chgData name="Dan Dures" userId="a4d20157-df88-481d-80b8-beb62bbedd3b" providerId="ADAL" clId="{69D790AC-3505-4A05-8348-215E96B66E11}" dt="2021-04-12T11:04:02.903" v="3101" actId="1076"/>
          <ac:picMkLst>
            <pc:docMk/>
            <pc:sldMk cId="378418201" sldId="1077"/>
            <ac:picMk id="6" creationId="{608DB2F8-ACA4-4F4D-B1B7-3C2CA371C52E}"/>
          </ac:picMkLst>
        </pc:picChg>
      </pc:sldChg>
      <pc:sldChg chg="addSp delSp modSp add mod delAnim modAnim">
        <pc:chgData name="Dan Dures" userId="a4d20157-df88-481d-80b8-beb62bbedd3b" providerId="ADAL" clId="{69D790AC-3505-4A05-8348-215E96B66E11}" dt="2021-04-12T13:02:33.176" v="5552" actId="1076"/>
        <pc:sldMkLst>
          <pc:docMk/>
          <pc:sldMk cId="3379959344" sldId="1078"/>
        </pc:sldMkLst>
        <pc:spChg chg="mod">
          <ac:chgData name="Dan Dures" userId="a4d20157-df88-481d-80b8-beb62bbedd3b" providerId="ADAL" clId="{69D790AC-3505-4A05-8348-215E96B66E11}" dt="2021-04-12T11:15:29.505" v="3591" actId="20577"/>
          <ac:spMkLst>
            <pc:docMk/>
            <pc:sldMk cId="3379959344" sldId="1078"/>
            <ac:spMk id="2" creationId="{FF11480B-D5E7-43EF-BA22-F5FC025B87CF}"/>
          </ac:spMkLst>
        </pc:spChg>
        <pc:spChg chg="mod">
          <ac:chgData name="Dan Dures" userId="a4d20157-df88-481d-80b8-beb62bbedd3b" providerId="ADAL" clId="{69D790AC-3505-4A05-8348-215E96B66E11}" dt="2021-04-12T13:02:23.633" v="5551" actId="1076"/>
          <ac:spMkLst>
            <pc:docMk/>
            <pc:sldMk cId="3379959344" sldId="1078"/>
            <ac:spMk id="5" creationId="{E2B7ABC8-8F60-4366-96E5-9A1E38BBE732}"/>
          </ac:spMkLst>
        </pc:spChg>
        <pc:spChg chg="mod">
          <ac:chgData name="Dan Dures" userId="a4d20157-df88-481d-80b8-beb62bbedd3b" providerId="ADAL" clId="{69D790AC-3505-4A05-8348-215E96B66E11}" dt="2021-04-12T13:02:33.176" v="5552" actId="1076"/>
          <ac:spMkLst>
            <pc:docMk/>
            <pc:sldMk cId="3379959344" sldId="1078"/>
            <ac:spMk id="7" creationId="{4785E979-9C55-45C9-BB65-7A0B1A84B83C}"/>
          </ac:spMkLst>
        </pc:spChg>
        <pc:spChg chg="del mod">
          <ac:chgData name="Dan Dures" userId="a4d20157-df88-481d-80b8-beb62bbedd3b" providerId="ADAL" clId="{69D790AC-3505-4A05-8348-215E96B66E11}" dt="2021-04-12T11:15:32.014" v="3593" actId="478"/>
          <ac:spMkLst>
            <pc:docMk/>
            <pc:sldMk cId="3379959344" sldId="1078"/>
            <ac:spMk id="8" creationId="{5C5EA519-91F9-49B1-A241-F6C55FF4427B}"/>
          </ac:spMkLst>
        </pc:spChg>
        <pc:spChg chg="del">
          <ac:chgData name="Dan Dures" userId="a4d20157-df88-481d-80b8-beb62bbedd3b" providerId="ADAL" clId="{69D790AC-3505-4A05-8348-215E96B66E11}" dt="2021-04-12T11:15:35.378" v="3595" actId="478"/>
          <ac:spMkLst>
            <pc:docMk/>
            <pc:sldMk cId="3379959344" sldId="1078"/>
            <ac:spMk id="9" creationId="{96F9F6FB-490B-429E-9085-AE8157A818D5}"/>
          </ac:spMkLst>
        </pc:spChg>
        <pc:grpChg chg="add mod">
          <ac:chgData name="Dan Dures" userId="a4d20157-df88-481d-80b8-beb62bbedd3b" providerId="ADAL" clId="{69D790AC-3505-4A05-8348-215E96B66E11}" dt="2021-04-12T13:02:16.773" v="5549" actId="1076"/>
          <ac:grpSpMkLst>
            <pc:docMk/>
            <pc:sldMk cId="3379959344" sldId="1078"/>
            <ac:grpSpMk id="10" creationId="{D0397A2B-1352-42EC-8BA8-D124519F268C}"/>
          </ac:grpSpMkLst>
        </pc:grpChg>
        <pc:grpChg chg="add mod">
          <ac:chgData name="Dan Dures" userId="a4d20157-df88-481d-80b8-beb62bbedd3b" providerId="ADAL" clId="{69D790AC-3505-4A05-8348-215E96B66E11}" dt="2021-04-12T13:02:16.773" v="5549" actId="1076"/>
          <ac:grpSpMkLst>
            <pc:docMk/>
            <pc:sldMk cId="3379959344" sldId="1078"/>
            <ac:grpSpMk id="14" creationId="{023A7B43-FBAE-4446-93C7-11FD70ED9EB7}"/>
          </ac:grpSpMkLst>
        </pc:grpChg>
        <pc:picChg chg="add mod">
          <ac:chgData name="Dan Dures" userId="a4d20157-df88-481d-80b8-beb62bbedd3b" providerId="ADAL" clId="{69D790AC-3505-4A05-8348-215E96B66E11}" dt="2021-04-12T13:02:18.992" v="5550" actId="1076"/>
          <ac:picMkLst>
            <pc:docMk/>
            <pc:sldMk cId="3379959344" sldId="1078"/>
            <ac:picMk id="4" creationId="{A06F2BA1-477D-47F0-81D4-44DF49F84D53}"/>
          </ac:picMkLst>
        </pc:picChg>
        <pc:picChg chg="del">
          <ac:chgData name="Dan Dures" userId="a4d20157-df88-481d-80b8-beb62bbedd3b" providerId="ADAL" clId="{69D790AC-3505-4A05-8348-215E96B66E11}" dt="2021-04-12T11:15:32.497" v="3594" actId="478"/>
          <ac:picMkLst>
            <pc:docMk/>
            <pc:sldMk cId="3379959344" sldId="1078"/>
            <ac:picMk id="6" creationId="{608DB2F8-ACA4-4F4D-B1B7-3C2CA371C52E}"/>
          </ac:picMkLst>
        </pc:picChg>
        <pc:picChg chg="mod">
          <ac:chgData name="Dan Dures" userId="a4d20157-df88-481d-80b8-beb62bbedd3b" providerId="ADAL" clId="{69D790AC-3505-4A05-8348-215E96B66E11}" dt="2021-04-12T13:02:13.295" v="5548"/>
          <ac:picMkLst>
            <pc:docMk/>
            <pc:sldMk cId="3379959344" sldId="1078"/>
            <ac:picMk id="11" creationId="{9221ADD5-F44B-442B-95E1-A45A1D300EB7}"/>
          </ac:picMkLst>
        </pc:picChg>
        <pc:picChg chg="mod">
          <ac:chgData name="Dan Dures" userId="a4d20157-df88-481d-80b8-beb62bbedd3b" providerId="ADAL" clId="{69D790AC-3505-4A05-8348-215E96B66E11}" dt="2021-04-12T13:02:13.295" v="5548"/>
          <ac:picMkLst>
            <pc:docMk/>
            <pc:sldMk cId="3379959344" sldId="1078"/>
            <ac:picMk id="12" creationId="{A61EC273-5846-4114-9FBB-E8D3AD77613F}"/>
          </ac:picMkLst>
        </pc:picChg>
        <pc:picChg chg="add mod">
          <ac:chgData name="Dan Dures" userId="a4d20157-df88-481d-80b8-beb62bbedd3b" providerId="ADAL" clId="{69D790AC-3505-4A05-8348-215E96B66E11}" dt="2021-04-12T13:02:16.773" v="5549" actId="1076"/>
          <ac:picMkLst>
            <pc:docMk/>
            <pc:sldMk cId="3379959344" sldId="1078"/>
            <ac:picMk id="13" creationId="{119363F8-959C-4D02-93AF-23A10BC64002}"/>
          </ac:picMkLst>
        </pc:picChg>
        <pc:picChg chg="mod">
          <ac:chgData name="Dan Dures" userId="a4d20157-df88-481d-80b8-beb62bbedd3b" providerId="ADAL" clId="{69D790AC-3505-4A05-8348-215E96B66E11}" dt="2021-04-12T13:02:13.295" v="5548"/>
          <ac:picMkLst>
            <pc:docMk/>
            <pc:sldMk cId="3379959344" sldId="1078"/>
            <ac:picMk id="15" creationId="{103402BC-A154-438B-BBC9-9B344CE67EA7}"/>
          </ac:picMkLst>
        </pc:picChg>
        <pc:picChg chg="mod">
          <ac:chgData name="Dan Dures" userId="a4d20157-df88-481d-80b8-beb62bbedd3b" providerId="ADAL" clId="{69D790AC-3505-4A05-8348-215E96B66E11}" dt="2021-04-12T13:02:13.295" v="5548"/>
          <ac:picMkLst>
            <pc:docMk/>
            <pc:sldMk cId="3379959344" sldId="1078"/>
            <ac:picMk id="16" creationId="{C6CD0EEB-DED6-4F27-B2FA-C30FFB309086}"/>
          </ac:picMkLst>
        </pc:picChg>
      </pc:sldChg>
      <pc:sldChg chg="addSp delSp modSp add mod">
        <pc:chgData name="Dan Dures" userId="a4d20157-df88-481d-80b8-beb62bbedd3b" providerId="ADAL" clId="{69D790AC-3505-4A05-8348-215E96B66E11}" dt="2021-04-19T20:57:47.136" v="11541" actId="113"/>
        <pc:sldMkLst>
          <pc:docMk/>
          <pc:sldMk cId="3215904422" sldId="1079"/>
        </pc:sldMkLst>
        <pc:spChg chg="mod">
          <ac:chgData name="Dan Dures" userId="a4d20157-df88-481d-80b8-beb62bbedd3b" providerId="ADAL" clId="{69D790AC-3505-4A05-8348-215E96B66E11}" dt="2021-04-19T20:57:47.136" v="11541" actId="113"/>
          <ac:spMkLst>
            <pc:docMk/>
            <pc:sldMk cId="3215904422" sldId="1079"/>
            <ac:spMk id="2" creationId="{A96C5309-9955-4918-A102-22AED3D2A41D}"/>
          </ac:spMkLst>
        </pc:spChg>
        <pc:spChg chg="mod">
          <ac:chgData name="Dan Dures" userId="a4d20157-df88-481d-80b8-beb62bbedd3b" providerId="ADAL" clId="{69D790AC-3505-4A05-8348-215E96B66E11}" dt="2021-04-19T15:31:52.420" v="10230" actId="20577"/>
          <ac:spMkLst>
            <pc:docMk/>
            <pc:sldMk cId="3215904422" sldId="1079"/>
            <ac:spMk id="3" creationId="{B669285D-CF5D-4555-80DD-AC2274D93C83}"/>
          </ac:spMkLst>
        </pc:spChg>
        <pc:picChg chg="add del mod">
          <ac:chgData name="Dan Dures" userId="a4d20157-df88-481d-80b8-beb62bbedd3b" providerId="ADAL" clId="{69D790AC-3505-4A05-8348-215E96B66E11}" dt="2021-04-13T14:08:44.864" v="7322" actId="478"/>
          <ac:picMkLst>
            <pc:docMk/>
            <pc:sldMk cId="3215904422" sldId="1079"/>
            <ac:picMk id="5" creationId="{024B218D-852C-44A6-A23F-5E4439090FDB}"/>
          </ac:picMkLst>
        </pc:picChg>
      </pc:sldChg>
      <pc:sldChg chg="addSp delSp modSp add mod delAnim">
        <pc:chgData name="Dan Dures" userId="a4d20157-df88-481d-80b8-beb62bbedd3b" providerId="ADAL" clId="{69D790AC-3505-4A05-8348-215E96B66E11}" dt="2021-04-19T14:58:53.588" v="8453" actId="1076"/>
        <pc:sldMkLst>
          <pc:docMk/>
          <pc:sldMk cId="965942953" sldId="1080"/>
        </pc:sldMkLst>
        <pc:spChg chg="mod">
          <ac:chgData name="Dan Dures" userId="a4d20157-df88-481d-80b8-beb62bbedd3b" providerId="ADAL" clId="{69D790AC-3505-4A05-8348-215E96B66E11}" dt="2021-04-12T14:12:12.642" v="6542" actId="1038"/>
          <ac:spMkLst>
            <pc:docMk/>
            <pc:sldMk cId="965942953" sldId="1080"/>
            <ac:spMk id="2" creationId="{FF11480B-D5E7-43EF-BA22-F5FC025B87CF}"/>
          </ac:spMkLst>
        </pc:spChg>
        <pc:spChg chg="mod">
          <ac:chgData name="Dan Dures" userId="a4d20157-df88-481d-80b8-beb62bbedd3b" providerId="ADAL" clId="{69D790AC-3505-4A05-8348-215E96B66E11}" dt="2021-04-19T14:58:38.330" v="8446" actId="14100"/>
          <ac:spMkLst>
            <pc:docMk/>
            <pc:sldMk cId="965942953" sldId="1080"/>
            <ac:spMk id="4" creationId="{9F19EE54-1400-4E02-8FA0-17F7CEB60460}"/>
          </ac:spMkLst>
        </pc:spChg>
        <pc:spChg chg="add mod">
          <ac:chgData name="Dan Dures" userId="a4d20157-df88-481d-80b8-beb62bbedd3b" providerId="ADAL" clId="{69D790AC-3505-4A05-8348-215E96B66E11}" dt="2021-04-19T14:58:18.639" v="8443" actId="14100"/>
          <ac:spMkLst>
            <pc:docMk/>
            <pc:sldMk cId="965942953" sldId="1080"/>
            <ac:spMk id="12" creationId="{409C56C6-C699-4F8E-981B-A4D4D0103D89}"/>
          </ac:spMkLst>
        </pc:spChg>
        <pc:spChg chg="add del mod">
          <ac:chgData name="Dan Dures" userId="a4d20157-df88-481d-80b8-beb62bbedd3b" providerId="ADAL" clId="{69D790AC-3505-4A05-8348-215E96B66E11}" dt="2021-04-12T14:05:38.141" v="5907" actId="478"/>
          <ac:spMkLst>
            <pc:docMk/>
            <pc:sldMk cId="965942953" sldId="1080"/>
            <ac:spMk id="13" creationId="{C1927C9E-B1A9-409E-9714-0C674D32296C}"/>
          </ac:spMkLst>
        </pc:spChg>
        <pc:spChg chg="add mod">
          <ac:chgData name="Dan Dures" userId="a4d20157-df88-481d-80b8-beb62bbedd3b" providerId="ADAL" clId="{69D790AC-3505-4A05-8348-215E96B66E11}" dt="2021-04-19T14:58:27.487" v="8444" actId="14100"/>
          <ac:spMkLst>
            <pc:docMk/>
            <pc:sldMk cId="965942953" sldId="1080"/>
            <ac:spMk id="13" creationId="{D065B56F-E670-4B8D-BCD5-964FB119C6B5}"/>
          </ac:spMkLst>
        </pc:spChg>
        <pc:grpChg chg="del">
          <ac:chgData name="Dan Dures" userId="a4d20157-df88-481d-80b8-beb62bbedd3b" providerId="ADAL" clId="{69D790AC-3505-4A05-8348-215E96B66E11}" dt="2021-04-12T13:08:49.191" v="5901" actId="478"/>
          <ac:grpSpMkLst>
            <pc:docMk/>
            <pc:sldMk cId="965942953" sldId="1080"/>
            <ac:grpSpMk id="10" creationId="{1BE9A2A8-82C8-42F7-B166-0B6CCD362C75}"/>
          </ac:grpSpMkLst>
        </pc:grpChg>
        <pc:picChg chg="add del mod modCrop">
          <ac:chgData name="Dan Dures" userId="a4d20157-df88-481d-80b8-beb62bbedd3b" providerId="ADAL" clId="{69D790AC-3505-4A05-8348-215E96B66E11}" dt="2021-04-19T14:57:23.719" v="8440" actId="14100"/>
          <ac:picMkLst>
            <pc:docMk/>
            <pc:sldMk cId="965942953" sldId="1080"/>
            <ac:picMk id="5" creationId="{E3575710-D20D-48A1-B8AD-68D7A9CBB1CB}"/>
          </ac:picMkLst>
        </pc:picChg>
        <pc:picChg chg="add del mod">
          <ac:chgData name="Dan Dures" userId="a4d20157-df88-481d-80b8-beb62bbedd3b" providerId="ADAL" clId="{69D790AC-3505-4A05-8348-215E96B66E11}" dt="2021-04-19T14:57:05.273" v="8435" actId="1076"/>
          <ac:picMkLst>
            <pc:docMk/>
            <pc:sldMk cId="965942953" sldId="1080"/>
            <ac:picMk id="7" creationId="{456C268C-9D49-479B-8885-39E2DEF0FF14}"/>
          </ac:picMkLst>
        </pc:picChg>
        <pc:picChg chg="add mod">
          <ac:chgData name="Dan Dures" userId="a4d20157-df88-481d-80b8-beb62bbedd3b" providerId="ADAL" clId="{69D790AC-3505-4A05-8348-215E96B66E11}" dt="2021-04-19T14:58:53.588" v="8453" actId="1076"/>
          <ac:picMkLst>
            <pc:docMk/>
            <pc:sldMk cId="965942953" sldId="1080"/>
            <ac:picMk id="9" creationId="{D6E33D33-CCE9-4FD0-AF3A-F1FBDACC1565}"/>
          </ac:picMkLst>
        </pc:picChg>
        <pc:picChg chg="del">
          <ac:chgData name="Dan Dures" userId="a4d20157-df88-481d-80b8-beb62bbedd3b" providerId="ADAL" clId="{69D790AC-3505-4A05-8348-215E96B66E11}" dt="2021-04-12T13:08:49.669" v="5902" actId="478"/>
          <ac:picMkLst>
            <pc:docMk/>
            <pc:sldMk cId="965942953" sldId="1080"/>
            <ac:picMk id="11" creationId="{2B381B81-0A6E-4894-8424-1E35BC42A8CB}"/>
          </ac:picMkLst>
        </pc:picChg>
        <pc:picChg chg="add mod">
          <ac:chgData name="Dan Dures" userId="a4d20157-df88-481d-80b8-beb62bbedd3b" providerId="ADAL" clId="{69D790AC-3505-4A05-8348-215E96B66E11}" dt="2021-04-19T14:53:42.938" v="8039" actId="1076"/>
          <ac:picMkLst>
            <pc:docMk/>
            <pc:sldMk cId="965942953" sldId="1080"/>
            <ac:picMk id="11" creationId="{679F1C1F-46E2-4A2E-9501-BC8956AD3F78}"/>
          </ac:picMkLst>
        </pc:picChg>
        <pc:picChg chg="del">
          <ac:chgData name="Dan Dures" userId="a4d20157-df88-481d-80b8-beb62bbedd3b" providerId="ADAL" clId="{69D790AC-3505-4A05-8348-215E96B66E11}" dt="2021-04-12T13:08:50.653" v="5903" actId="478"/>
          <ac:picMkLst>
            <pc:docMk/>
            <pc:sldMk cId="965942953" sldId="1080"/>
            <ac:picMk id="12" creationId="{08AE0F35-3683-43F4-9872-6E8FE89C4266}"/>
          </ac:picMkLst>
        </pc:picChg>
        <pc:picChg chg="del">
          <ac:chgData name="Dan Dures" userId="a4d20157-df88-481d-80b8-beb62bbedd3b" providerId="ADAL" clId="{69D790AC-3505-4A05-8348-215E96B66E11}" dt="2021-04-12T13:07:52.683" v="5900" actId="478"/>
          <ac:picMkLst>
            <pc:docMk/>
            <pc:sldMk cId="965942953" sldId="1080"/>
            <ac:picMk id="14" creationId="{4AE1CE67-C105-4C7A-8174-1FE04585A7DE}"/>
          </ac:picMkLst>
        </pc:picChg>
      </pc:sldChg>
      <pc:sldChg chg="new del">
        <pc:chgData name="Dan Dures" userId="a4d20157-df88-481d-80b8-beb62bbedd3b" providerId="ADAL" clId="{69D790AC-3505-4A05-8348-215E96B66E11}" dt="2021-04-12T14:14:40.475" v="6750" actId="47"/>
        <pc:sldMkLst>
          <pc:docMk/>
          <pc:sldMk cId="183105480" sldId="1081"/>
        </pc:sldMkLst>
      </pc:sldChg>
      <pc:sldChg chg="addSp delSp modSp new mod ord">
        <pc:chgData name="Dan Dures" userId="a4d20157-df88-481d-80b8-beb62bbedd3b" providerId="ADAL" clId="{69D790AC-3505-4A05-8348-215E96B66E11}" dt="2021-04-20T15:08:39.125" v="11662" actId="478"/>
        <pc:sldMkLst>
          <pc:docMk/>
          <pc:sldMk cId="3718657928" sldId="1081"/>
        </pc:sldMkLst>
        <pc:spChg chg="mod">
          <ac:chgData name="Dan Dures" userId="a4d20157-df88-481d-80b8-beb62bbedd3b" providerId="ADAL" clId="{69D790AC-3505-4A05-8348-215E96B66E11}" dt="2021-04-19T20:51:39.534" v="11009" actId="20577"/>
          <ac:spMkLst>
            <pc:docMk/>
            <pc:sldMk cId="3718657928" sldId="1081"/>
            <ac:spMk id="2" creationId="{E1E353FF-8668-4892-9799-F48D4C60BD6A}"/>
          </ac:spMkLst>
        </pc:spChg>
        <pc:spChg chg="add mod">
          <ac:chgData name="Dan Dures" userId="a4d20157-df88-481d-80b8-beb62bbedd3b" providerId="ADAL" clId="{69D790AC-3505-4A05-8348-215E96B66E11}" dt="2021-04-19T20:51:39.685" v="11010" actId="20577"/>
          <ac:spMkLst>
            <pc:docMk/>
            <pc:sldMk cId="3718657928" sldId="1081"/>
            <ac:spMk id="3" creationId="{1EDF0E2E-2444-40AC-A938-71BFBB67B42D}"/>
          </ac:spMkLst>
        </pc:spChg>
        <pc:spChg chg="add del mod">
          <ac:chgData name="Dan Dures" userId="a4d20157-df88-481d-80b8-beb62bbedd3b" providerId="ADAL" clId="{69D790AC-3505-4A05-8348-215E96B66E11}" dt="2021-04-19T20:50:25.190" v="10918" actId="478"/>
          <ac:spMkLst>
            <pc:docMk/>
            <pc:sldMk cId="3718657928" sldId="1081"/>
            <ac:spMk id="4" creationId="{7E674CD6-A374-42B4-BCF6-2C65F382FE80}"/>
          </ac:spMkLst>
        </pc:spChg>
        <pc:spChg chg="add mod">
          <ac:chgData name="Dan Dures" userId="a4d20157-df88-481d-80b8-beb62bbedd3b" providerId="ADAL" clId="{69D790AC-3505-4A05-8348-215E96B66E11}" dt="2021-04-19T20:55:50.396" v="11495" actId="20577"/>
          <ac:spMkLst>
            <pc:docMk/>
            <pc:sldMk cId="3718657928" sldId="1081"/>
            <ac:spMk id="5" creationId="{BD691E1E-2A4E-499B-BB5A-B60C5F4D9F18}"/>
          </ac:spMkLst>
        </pc:spChg>
        <pc:spChg chg="add del mod">
          <ac:chgData name="Dan Dures" userId="a4d20157-df88-481d-80b8-beb62bbedd3b" providerId="ADAL" clId="{69D790AC-3505-4A05-8348-215E96B66E11}" dt="2021-04-20T15:08:39.125" v="11662" actId="478"/>
          <ac:spMkLst>
            <pc:docMk/>
            <pc:sldMk cId="3718657928" sldId="1081"/>
            <ac:spMk id="6" creationId="{81620A09-9511-49FC-BDF4-C97A67880CD5}"/>
          </ac:spMkLst>
        </pc:spChg>
      </pc:sldChg>
      <pc:sldChg chg="new del">
        <pc:chgData name="Dan Dures" userId="a4d20157-df88-481d-80b8-beb62bbedd3b" providerId="ADAL" clId="{69D790AC-3505-4A05-8348-215E96B66E11}" dt="2021-04-20T15:10:25.349" v="11664" actId="47"/>
        <pc:sldMkLst>
          <pc:docMk/>
          <pc:sldMk cId="2960229937" sldId="1082"/>
        </pc:sldMkLst>
      </pc:sldChg>
    </pc:docChg>
  </pc:docChgLst>
  <pc:docChgLst>
    <pc:chgData name="Dan Dures" userId="a4d20157-df88-481d-80b8-beb62bbedd3b" providerId="ADAL" clId="{23013253-1B49-4777-A1EB-A4FF84A47738}"/>
    <pc:docChg chg="custSel modSld">
      <pc:chgData name="Dan Dures" userId="a4d20157-df88-481d-80b8-beb62bbedd3b" providerId="ADAL" clId="{23013253-1B49-4777-A1EB-A4FF84A47738}" dt="2021-06-10T15:54:37.802" v="131" actId="404"/>
      <pc:docMkLst>
        <pc:docMk/>
      </pc:docMkLst>
      <pc:sldChg chg="modSp mod">
        <pc:chgData name="Dan Dures" userId="a4d20157-df88-481d-80b8-beb62bbedd3b" providerId="ADAL" clId="{23013253-1B49-4777-A1EB-A4FF84A47738}" dt="2021-06-10T15:37:43.217" v="118" actId="14100"/>
        <pc:sldMkLst>
          <pc:docMk/>
          <pc:sldMk cId="3802731204" sldId="986"/>
        </pc:sldMkLst>
        <pc:spChg chg="mod">
          <ac:chgData name="Dan Dures" userId="a4d20157-df88-481d-80b8-beb62bbedd3b" providerId="ADAL" clId="{23013253-1B49-4777-A1EB-A4FF84A47738}" dt="2021-06-10T15:37:43.217" v="118" actId="14100"/>
          <ac:spMkLst>
            <pc:docMk/>
            <pc:sldMk cId="3802731204" sldId="986"/>
            <ac:spMk id="2" creationId="{7EE08D00-A14F-45E2-9FFE-DF2AA7D99206}"/>
          </ac:spMkLst>
        </pc:spChg>
      </pc:sldChg>
      <pc:sldChg chg="modSp mod">
        <pc:chgData name="Dan Dures" userId="a4d20157-df88-481d-80b8-beb62bbedd3b" providerId="ADAL" clId="{23013253-1B49-4777-A1EB-A4FF84A47738}" dt="2021-06-10T15:36:28.312" v="116" actId="1076"/>
        <pc:sldMkLst>
          <pc:docMk/>
          <pc:sldMk cId="378418201" sldId="1077"/>
        </pc:sldMkLst>
        <pc:spChg chg="mod">
          <ac:chgData name="Dan Dures" userId="a4d20157-df88-481d-80b8-beb62bbedd3b" providerId="ADAL" clId="{23013253-1B49-4777-A1EB-A4FF84A47738}" dt="2021-06-10T15:29:04.669" v="20" actId="20577"/>
          <ac:spMkLst>
            <pc:docMk/>
            <pc:sldMk cId="378418201" sldId="1077"/>
            <ac:spMk id="2" creationId="{FF11480B-D5E7-43EF-BA22-F5FC025B87CF}"/>
          </ac:spMkLst>
        </pc:spChg>
        <pc:spChg chg="mod">
          <ac:chgData name="Dan Dures" userId="a4d20157-df88-481d-80b8-beb62bbedd3b" providerId="ADAL" clId="{23013253-1B49-4777-A1EB-A4FF84A47738}" dt="2021-06-10T15:36:28.312" v="116" actId="1076"/>
          <ac:spMkLst>
            <pc:docMk/>
            <pc:sldMk cId="378418201" sldId="1077"/>
            <ac:spMk id="5" creationId="{E2B7ABC8-8F60-4366-96E5-9A1E38BBE732}"/>
          </ac:spMkLst>
        </pc:spChg>
        <pc:spChg chg="mod">
          <ac:chgData name="Dan Dures" userId="a4d20157-df88-481d-80b8-beb62bbedd3b" providerId="ADAL" clId="{23013253-1B49-4777-A1EB-A4FF84A47738}" dt="2021-06-10T15:35:21.883" v="110" actId="6549"/>
          <ac:spMkLst>
            <pc:docMk/>
            <pc:sldMk cId="378418201" sldId="1077"/>
            <ac:spMk id="7" creationId="{4785E979-9C55-45C9-BB65-7A0B1A84B83C}"/>
          </ac:spMkLst>
        </pc:spChg>
      </pc:sldChg>
      <pc:sldChg chg="modSp mod">
        <pc:chgData name="Dan Dures" userId="a4d20157-df88-481d-80b8-beb62bbedd3b" providerId="ADAL" clId="{23013253-1B49-4777-A1EB-A4FF84A47738}" dt="2021-06-10T15:25:56.341" v="2" actId="20577"/>
        <pc:sldMkLst>
          <pc:docMk/>
          <pc:sldMk cId="2110249623" sldId="1084"/>
        </pc:sldMkLst>
        <pc:spChg chg="mod">
          <ac:chgData name="Dan Dures" userId="a4d20157-df88-481d-80b8-beb62bbedd3b" providerId="ADAL" clId="{23013253-1B49-4777-A1EB-A4FF84A47738}" dt="2021-06-10T15:25:56.341" v="2" actId="20577"/>
          <ac:spMkLst>
            <pc:docMk/>
            <pc:sldMk cId="2110249623" sldId="1084"/>
            <ac:spMk id="9" creationId="{9CE7749F-A18F-43CA-8BD3-7C01C6389989}"/>
          </ac:spMkLst>
        </pc:spChg>
      </pc:sldChg>
      <pc:sldChg chg="modSp mod">
        <pc:chgData name="Dan Dures" userId="a4d20157-df88-481d-80b8-beb62bbedd3b" providerId="ADAL" clId="{23013253-1B49-4777-A1EB-A4FF84A47738}" dt="2021-06-10T15:54:37.802" v="131" actId="404"/>
        <pc:sldMkLst>
          <pc:docMk/>
          <pc:sldMk cId="4206440526" sldId="1085"/>
        </pc:sldMkLst>
        <pc:spChg chg="mod">
          <ac:chgData name="Dan Dures" userId="a4d20157-df88-481d-80b8-beb62bbedd3b" providerId="ADAL" clId="{23013253-1B49-4777-A1EB-A4FF84A47738}" dt="2021-06-10T15:54:37.802" v="131" actId="404"/>
          <ac:spMkLst>
            <pc:docMk/>
            <pc:sldMk cId="4206440526" sldId="1085"/>
            <ac:spMk id="2" creationId="{F7A6167E-ACC4-4EAF-9968-1516592B3702}"/>
          </ac:spMkLst>
        </pc:spChg>
      </pc:sldChg>
      <pc:sldChg chg="modSp mod">
        <pc:chgData name="Dan Dures" userId="a4d20157-df88-481d-80b8-beb62bbedd3b" providerId="ADAL" clId="{23013253-1B49-4777-A1EB-A4FF84A47738}" dt="2021-06-10T15:54:14.320" v="130" actId="113"/>
        <pc:sldMkLst>
          <pc:docMk/>
          <pc:sldMk cId="2048746169" sldId="1087"/>
        </pc:sldMkLst>
        <pc:spChg chg="mod">
          <ac:chgData name="Dan Dures" userId="a4d20157-df88-481d-80b8-beb62bbedd3b" providerId="ADAL" clId="{23013253-1B49-4777-A1EB-A4FF84A47738}" dt="2021-06-10T15:54:14.320" v="130" actId="113"/>
          <ac:spMkLst>
            <pc:docMk/>
            <pc:sldMk cId="2048746169" sldId="1087"/>
            <ac:spMk id="2" creationId="{82CF3650-C286-4D77-A397-39C47E0D8BC5}"/>
          </ac:spMkLst>
        </pc:spChg>
        <pc:spChg chg="mod">
          <ac:chgData name="Dan Dures" userId="a4d20157-df88-481d-80b8-beb62bbedd3b" providerId="ADAL" clId="{23013253-1B49-4777-A1EB-A4FF84A47738}" dt="2021-06-10T15:53:24.321" v="128" actId="1037"/>
          <ac:spMkLst>
            <pc:docMk/>
            <pc:sldMk cId="2048746169" sldId="1087"/>
            <ac:spMk id="3" creationId="{2BBD6F26-2F1E-4E9B-976E-65E800B175FD}"/>
          </ac:spMkLst>
        </pc:spChg>
      </pc:sldChg>
    </pc:docChg>
  </pc:docChgLst>
  <pc:docChgLst>
    <pc:chgData name="Dan Dures" userId="a4d20157-df88-481d-80b8-beb62bbedd3b" providerId="ADAL" clId="{75DA7604-339C-4960-867C-42389C7A3ECD}"/>
    <pc:docChg chg="undo redo custSel addSld delSld modSld sldOrd modMainMaster">
      <pc:chgData name="Dan Dures" userId="a4d20157-df88-481d-80b8-beb62bbedd3b" providerId="ADAL" clId="{75DA7604-339C-4960-867C-42389C7A3ECD}" dt="2022-03-04T13:03:14.650" v="28430" actId="403"/>
      <pc:docMkLst>
        <pc:docMk/>
      </pc:docMkLst>
      <pc:sldChg chg="addSp delSp modSp mod modClrScheme chgLayout">
        <pc:chgData name="Dan Dures" userId="a4d20157-df88-481d-80b8-beb62bbedd3b" providerId="ADAL" clId="{75DA7604-339C-4960-867C-42389C7A3ECD}" dt="2022-02-28T12:54:31.275" v="27750" actId="404"/>
        <pc:sldMkLst>
          <pc:docMk/>
          <pc:sldMk cId="2502664821" sldId="894"/>
        </pc:sldMkLst>
        <pc:spChg chg="mod ord">
          <ac:chgData name="Dan Dures" userId="a4d20157-df88-481d-80b8-beb62bbedd3b" providerId="ADAL" clId="{75DA7604-339C-4960-867C-42389C7A3ECD}" dt="2022-02-28T12:54:31.275" v="27750" actId="404"/>
          <ac:spMkLst>
            <pc:docMk/>
            <pc:sldMk cId="2502664821" sldId="894"/>
            <ac:spMk id="2" creationId="{FF11480B-D5E7-43EF-BA22-F5FC025B87CF}"/>
          </ac:spMkLst>
        </pc:spChg>
        <pc:spChg chg="add del mod ord">
          <ac:chgData name="Dan Dures" userId="a4d20157-df88-481d-80b8-beb62bbedd3b" providerId="ADAL" clId="{75DA7604-339C-4960-867C-42389C7A3ECD}" dt="2022-02-17T14:31:04.195" v="776" actId="700"/>
          <ac:spMkLst>
            <pc:docMk/>
            <pc:sldMk cId="2502664821" sldId="894"/>
            <ac:spMk id="3" creationId="{81B4C9A9-CF27-451C-8C76-ABFD0E84B4A4}"/>
          </ac:spMkLst>
        </pc:spChg>
        <pc:spChg chg="add del mod ord">
          <ac:chgData name="Dan Dures" userId="a4d20157-df88-481d-80b8-beb62bbedd3b" providerId="ADAL" clId="{75DA7604-339C-4960-867C-42389C7A3ECD}" dt="2022-02-17T14:31:19.068" v="779" actId="478"/>
          <ac:spMkLst>
            <pc:docMk/>
            <pc:sldMk cId="2502664821" sldId="894"/>
            <ac:spMk id="4" creationId="{4DCA41BC-05BF-4B3D-B86E-010DB601FA9E}"/>
          </ac:spMkLst>
        </pc:spChg>
        <pc:spChg chg="mod">
          <ac:chgData name="Dan Dures" userId="a4d20157-df88-481d-80b8-beb62bbedd3b" providerId="ADAL" clId="{75DA7604-339C-4960-867C-42389C7A3ECD}" dt="2022-02-17T14:31:23.921" v="780" actId="1076"/>
          <ac:spMkLst>
            <pc:docMk/>
            <pc:sldMk cId="2502664821" sldId="894"/>
            <ac:spMk id="7" creationId="{4785E979-9C55-45C9-BB65-7A0B1A84B83C}"/>
          </ac:spMkLst>
        </pc:spChg>
      </pc:sldChg>
      <pc:sldChg chg="del">
        <pc:chgData name="Dan Dures" userId="a4d20157-df88-481d-80b8-beb62bbedd3b" providerId="ADAL" clId="{75DA7604-339C-4960-867C-42389C7A3ECD}" dt="2022-02-18T10:56:42.174" v="4910" actId="47"/>
        <pc:sldMkLst>
          <pc:docMk/>
          <pc:sldMk cId="3802731204" sldId="986"/>
        </pc:sldMkLst>
      </pc:sldChg>
      <pc:sldChg chg="modSp mod">
        <pc:chgData name="Dan Dures" userId="a4d20157-df88-481d-80b8-beb62bbedd3b" providerId="ADAL" clId="{75DA7604-339C-4960-867C-42389C7A3ECD}" dt="2022-02-28T13:06:55.099" v="27751" actId="404"/>
        <pc:sldMkLst>
          <pc:docMk/>
          <pc:sldMk cId="1948958607" sldId="987"/>
        </pc:sldMkLst>
        <pc:spChg chg="mod">
          <ac:chgData name="Dan Dures" userId="a4d20157-df88-481d-80b8-beb62bbedd3b" providerId="ADAL" clId="{75DA7604-339C-4960-867C-42389C7A3ECD}" dt="2022-02-28T13:06:55.099" v="27751" actId="404"/>
          <ac:spMkLst>
            <pc:docMk/>
            <pc:sldMk cId="1948958607" sldId="987"/>
            <ac:spMk id="2" creationId="{7EE08D00-A14F-45E2-9FFE-DF2AA7D99206}"/>
          </ac:spMkLst>
        </pc:spChg>
        <pc:spChg chg="mod">
          <ac:chgData name="Dan Dures" userId="a4d20157-df88-481d-80b8-beb62bbedd3b" providerId="ADAL" clId="{75DA7604-339C-4960-867C-42389C7A3ECD}" dt="2022-02-17T14:35:09.145" v="859" actId="1076"/>
          <ac:spMkLst>
            <pc:docMk/>
            <pc:sldMk cId="1948958607" sldId="987"/>
            <ac:spMk id="4" creationId="{B0A50BAD-D91C-46D6-A508-31370B9EF50E}"/>
          </ac:spMkLst>
        </pc:spChg>
        <pc:picChg chg="mod">
          <ac:chgData name="Dan Dures" userId="a4d20157-df88-481d-80b8-beb62bbedd3b" providerId="ADAL" clId="{75DA7604-339C-4960-867C-42389C7A3ECD}" dt="2022-02-17T14:35:04.498" v="858" actId="732"/>
          <ac:picMkLst>
            <pc:docMk/>
            <pc:sldMk cId="1948958607" sldId="987"/>
            <ac:picMk id="3074" creationId="{13046792-E3C6-41AF-8312-68E37B1CC071}"/>
          </ac:picMkLst>
        </pc:picChg>
      </pc:sldChg>
      <pc:sldChg chg="add del">
        <pc:chgData name="Dan Dures" userId="a4d20157-df88-481d-80b8-beb62bbedd3b" providerId="ADAL" clId="{75DA7604-339C-4960-867C-42389C7A3ECD}" dt="2022-02-21T17:13:34.951" v="15029" actId="47"/>
        <pc:sldMkLst>
          <pc:docMk/>
          <pc:sldMk cId="2584205093" sldId="1020"/>
        </pc:sldMkLst>
      </pc:sldChg>
      <pc:sldChg chg="add del">
        <pc:chgData name="Dan Dures" userId="a4d20157-df88-481d-80b8-beb62bbedd3b" providerId="ADAL" clId="{75DA7604-339C-4960-867C-42389C7A3ECD}" dt="2022-02-21T17:13:37.355" v="15030" actId="47"/>
        <pc:sldMkLst>
          <pc:docMk/>
          <pc:sldMk cId="286719706" sldId="1021"/>
        </pc:sldMkLst>
      </pc:sldChg>
      <pc:sldChg chg="addSp delSp modSp add del mod ord">
        <pc:chgData name="Dan Dures" userId="a4d20157-df88-481d-80b8-beb62bbedd3b" providerId="ADAL" clId="{75DA7604-339C-4960-867C-42389C7A3ECD}" dt="2022-02-22T10:07:01.715" v="16786" actId="47"/>
        <pc:sldMkLst>
          <pc:docMk/>
          <pc:sldMk cId="3640331648" sldId="1022"/>
        </pc:sldMkLst>
        <pc:spChg chg="add mod">
          <ac:chgData name="Dan Dures" userId="a4d20157-df88-481d-80b8-beb62bbedd3b" providerId="ADAL" clId="{75DA7604-339C-4960-867C-42389C7A3ECD}" dt="2022-02-21T17:15:55.291" v="15075"/>
          <ac:spMkLst>
            <pc:docMk/>
            <pc:sldMk cId="3640331648" sldId="1022"/>
            <ac:spMk id="44" creationId="{C2F7CD74-5D60-42BE-B5F7-17D225112384}"/>
          </ac:spMkLst>
        </pc:spChg>
        <pc:picChg chg="del">
          <ac:chgData name="Dan Dures" userId="a4d20157-df88-481d-80b8-beb62bbedd3b" providerId="ADAL" clId="{75DA7604-339C-4960-867C-42389C7A3ECD}" dt="2022-02-22T09:39:01.652" v="15956" actId="478"/>
          <ac:picMkLst>
            <pc:docMk/>
            <pc:sldMk cId="3640331648" sldId="1022"/>
            <ac:picMk id="3" creationId="{A1CC4966-853E-4E83-9A5C-F581F63ED352}"/>
          </ac:picMkLst>
        </pc:picChg>
        <pc:picChg chg="del">
          <ac:chgData name="Dan Dures" userId="a4d20157-df88-481d-80b8-beb62bbedd3b" providerId="ADAL" clId="{75DA7604-339C-4960-867C-42389C7A3ECD}" dt="2022-02-22T09:39:20.760" v="15957" actId="478"/>
          <ac:picMkLst>
            <pc:docMk/>
            <pc:sldMk cId="3640331648" sldId="1022"/>
            <ac:picMk id="23" creationId="{407CF289-7F9F-4989-9012-471B02EE3948}"/>
          </ac:picMkLst>
        </pc:picChg>
      </pc:sldChg>
      <pc:sldChg chg="modSp mod modAnim">
        <pc:chgData name="Dan Dures" userId="a4d20157-df88-481d-80b8-beb62bbedd3b" providerId="ADAL" clId="{75DA7604-339C-4960-867C-42389C7A3ECD}" dt="2022-03-04T12:32:44.470" v="28139"/>
        <pc:sldMkLst>
          <pc:docMk/>
          <pc:sldMk cId="991663614" sldId="1025"/>
        </pc:sldMkLst>
        <pc:spChg chg="mod">
          <ac:chgData name="Dan Dures" userId="a4d20157-df88-481d-80b8-beb62bbedd3b" providerId="ADAL" clId="{75DA7604-339C-4960-867C-42389C7A3ECD}" dt="2022-02-28T13:08:08.256" v="27766" actId="404"/>
          <ac:spMkLst>
            <pc:docMk/>
            <pc:sldMk cId="991663614" sldId="1025"/>
            <ac:spMk id="2" creationId="{F8B4938E-DC1B-47D6-9BF4-FF89F22D5018}"/>
          </ac:spMkLst>
        </pc:spChg>
        <pc:spChg chg="mod">
          <ac:chgData name="Dan Dures" userId="a4d20157-df88-481d-80b8-beb62bbedd3b" providerId="ADAL" clId="{75DA7604-339C-4960-867C-42389C7A3ECD}" dt="2022-02-18T11:03:17.029" v="4934" actId="208"/>
          <ac:spMkLst>
            <pc:docMk/>
            <pc:sldMk cId="991663614" sldId="1025"/>
            <ac:spMk id="3" creationId="{0B72A508-878F-4891-8AF8-A7908E5558C0}"/>
          </ac:spMkLst>
        </pc:spChg>
        <pc:spChg chg="mod">
          <ac:chgData name="Dan Dures" userId="a4d20157-df88-481d-80b8-beb62bbedd3b" providerId="ADAL" clId="{75DA7604-339C-4960-867C-42389C7A3ECD}" dt="2022-02-18T11:04:04.808" v="4955" actId="122"/>
          <ac:spMkLst>
            <pc:docMk/>
            <pc:sldMk cId="991663614" sldId="1025"/>
            <ac:spMk id="6" creationId="{124F5D5B-233C-4BD4-A8DC-91FC513FC133}"/>
          </ac:spMkLst>
        </pc:spChg>
        <pc:spChg chg="mod">
          <ac:chgData name="Dan Dures" userId="a4d20157-df88-481d-80b8-beb62bbedd3b" providerId="ADAL" clId="{75DA7604-339C-4960-867C-42389C7A3ECD}" dt="2022-02-18T11:03:17.029" v="4934" actId="208"/>
          <ac:spMkLst>
            <pc:docMk/>
            <pc:sldMk cId="991663614" sldId="1025"/>
            <ac:spMk id="13" creationId="{67305E74-1415-49E6-8DA8-1DBDB1FA2300}"/>
          </ac:spMkLst>
        </pc:spChg>
        <pc:spChg chg="mod">
          <ac:chgData name="Dan Dures" userId="a4d20157-df88-481d-80b8-beb62bbedd3b" providerId="ADAL" clId="{75DA7604-339C-4960-867C-42389C7A3ECD}" dt="2022-02-18T11:04:07.159" v="4956" actId="122"/>
          <ac:spMkLst>
            <pc:docMk/>
            <pc:sldMk cId="991663614" sldId="1025"/>
            <ac:spMk id="14" creationId="{1BA572B4-2D7A-444A-B9EE-6BF4A8850CA5}"/>
          </ac:spMkLst>
        </pc:spChg>
        <pc:spChg chg="mod">
          <ac:chgData name="Dan Dures" userId="a4d20157-df88-481d-80b8-beb62bbedd3b" providerId="ADAL" clId="{75DA7604-339C-4960-867C-42389C7A3ECD}" dt="2022-02-18T11:04:01.872" v="4954" actId="122"/>
          <ac:spMkLst>
            <pc:docMk/>
            <pc:sldMk cId="991663614" sldId="1025"/>
            <ac:spMk id="15" creationId="{464899DF-5F5D-446C-A8FC-B0BA14E13560}"/>
          </ac:spMkLst>
        </pc:spChg>
        <pc:spChg chg="mod">
          <ac:chgData name="Dan Dures" userId="a4d20157-df88-481d-80b8-beb62bbedd3b" providerId="ADAL" clId="{75DA7604-339C-4960-867C-42389C7A3ECD}" dt="2022-02-18T11:03:25.679" v="4936" actId="108"/>
          <ac:spMkLst>
            <pc:docMk/>
            <pc:sldMk cId="991663614" sldId="1025"/>
            <ac:spMk id="16" creationId="{0E723ED8-2A74-4376-8AE4-DADCB993201C}"/>
          </ac:spMkLst>
        </pc:spChg>
        <pc:spChg chg="mod">
          <ac:chgData name="Dan Dures" userId="a4d20157-df88-481d-80b8-beb62bbedd3b" providerId="ADAL" clId="{75DA7604-339C-4960-867C-42389C7A3ECD}" dt="2022-02-18T11:03:23.228" v="4935" actId="2085"/>
          <ac:spMkLst>
            <pc:docMk/>
            <pc:sldMk cId="991663614" sldId="1025"/>
            <ac:spMk id="17" creationId="{BE18C7B4-1BAB-4716-A814-E16A1FCD362C}"/>
          </ac:spMkLst>
        </pc:spChg>
        <pc:spChg chg="mod">
          <ac:chgData name="Dan Dures" userId="a4d20157-df88-481d-80b8-beb62bbedd3b" providerId="ADAL" clId="{75DA7604-339C-4960-867C-42389C7A3ECD}" dt="2022-02-18T11:03:59.233" v="4953" actId="122"/>
          <ac:spMkLst>
            <pc:docMk/>
            <pc:sldMk cId="991663614" sldId="1025"/>
            <ac:spMk id="18" creationId="{30865DDF-70FB-4FB6-895C-786FF981CB39}"/>
          </ac:spMkLst>
        </pc:spChg>
        <pc:spChg chg="mod">
          <ac:chgData name="Dan Dures" userId="a4d20157-df88-481d-80b8-beb62bbedd3b" providerId="ADAL" clId="{75DA7604-339C-4960-867C-42389C7A3ECD}" dt="2022-02-18T11:03:27.966" v="4937" actId="108"/>
          <ac:spMkLst>
            <pc:docMk/>
            <pc:sldMk cId="991663614" sldId="1025"/>
            <ac:spMk id="19" creationId="{0538B8C3-6104-43E1-A9BD-25D0D0B6C87A}"/>
          </ac:spMkLst>
        </pc:spChg>
        <pc:spChg chg="mod">
          <ac:chgData name="Dan Dures" userId="a4d20157-df88-481d-80b8-beb62bbedd3b" providerId="ADAL" clId="{75DA7604-339C-4960-867C-42389C7A3ECD}" dt="2022-02-18T11:03:17.029" v="4934" actId="208"/>
          <ac:spMkLst>
            <pc:docMk/>
            <pc:sldMk cId="991663614" sldId="1025"/>
            <ac:spMk id="22" creationId="{DE7CE731-9A36-4E3C-9AC3-D33AD97E8791}"/>
          </ac:spMkLst>
        </pc:spChg>
        <pc:spChg chg="mod">
          <ac:chgData name="Dan Dures" userId="a4d20157-df88-481d-80b8-beb62bbedd3b" providerId="ADAL" clId="{75DA7604-339C-4960-867C-42389C7A3ECD}" dt="2022-02-18T11:03:17.029" v="4934" actId="208"/>
          <ac:spMkLst>
            <pc:docMk/>
            <pc:sldMk cId="991663614" sldId="1025"/>
            <ac:spMk id="23" creationId="{EE2A069B-B656-4BA9-9EAF-0B3AEADC5874}"/>
          </ac:spMkLst>
        </pc:spChg>
        <pc:spChg chg="mod">
          <ac:chgData name="Dan Dures" userId="a4d20157-df88-481d-80b8-beb62bbedd3b" providerId="ADAL" clId="{75DA7604-339C-4960-867C-42389C7A3ECD}" dt="2022-02-18T11:04:47.895" v="4971" actId="20577"/>
          <ac:spMkLst>
            <pc:docMk/>
            <pc:sldMk cId="991663614" sldId="1025"/>
            <ac:spMk id="24" creationId="{8AB9B774-0B0D-43B5-BC4E-84BDAC555476}"/>
          </ac:spMkLst>
        </pc:spChg>
      </pc:sldChg>
      <pc:sldChg chg="del">
        <pc:chgData name="Dan Dures" userId="a4d20157-df88-481d-80b8-beb62bbedd3b" providerId="ADAL" clId="{75DA7604-339C-4960-867C-42389C7A3ECD}" dt="2022-02-18T10:56:48.233" v="4911" actId="47"/>
        <pc:sldMkLst>
          <pc:docMk/>
          <pc:sldMk cId="378418201" sldId="1077"/>
        </pc:sldMkLst>
      </pc:sldChg>
      <pc:sldChg chg="del">
        <pc:chgData name="Dan Dures" userId="a4d20157-df88-481d-80b8-beb62bbedd3b" providerId="ADAL" clId="{75DA7604-339C-4960-867C-42389C7A3ECD}" dt="2022-02-17T14:49:00.078" v="1905" actId="47"/>
        <pc:sldMkLst>
          <pc:docMk/>
          <pc:sldMk cId="3379959344" sldId="1078"/>
        </pc:sldMkLst>
      </pc:sldChg>
      <pc:sldChg chg="addSp delSp modSp mod modClrScheme chgLayout">
        <pc:chgData name="Dan Dures" userId="a4d20157-df88-481d-80b8-beb62bbedd3b" providerId="ADAL" clId="{75DA7604-339C-4960-867C-42389C7A3ECD}" dt="2022-03-02T19:37:58.260" v="28136" actId="207"/>
        <pc:sldMkLst>
          <pc:docMk/>
          <pc:sldMk cId="2051651843" sldId="1082"/>
        </pc:sldMkLst>
        <pc:spChg chg="mod ord">
          <ac:chgData name="Dan Dures" userId="a4d20157-df88-481d-80b8-beb62bbedd3b" providerId="ADAL" clId="{75DA7604-339C-4960-867C-42389C7A3ECD}" dt="2022-03-02T19:37:58.260" v="28136" actId="207"/>
          <ac:spMkLst>
            <pc:docMk/>
            <pc:sldMk cId="2051651843" sldId="1082"/>
            <ac:spMk id="2" creationId="{1668B3EB-F375-4DDD-83BA-89C00070EAF7}"/>
          </ac:spMkLst>
        </pc:spChg>
        <pc:spChg chg="add del mod ord">
          <ac:chgData name="Dan Dures" userId="a4d20157-df88-481d-80b8-beb62bbedd3b" providerId="ADAL" clId="{75DA7604-339C-4960-867C-42389C7A3ECD}" dt="2022-02-17T14:32:14.034" v="787" actId="478"/>
          <ac:spMkLst>
            <pc:docMk/>
            <pc:sldMk cId="2051651843" sldId="1082"/>
            <ac:spMk id="3" creationId="{F17EABF6-22A4-4363-9A64-8732485FA97D}"/>
          </ac:spMkLst>
        </pc:spChg>
        <pc:spChg chg="mod">
          <ac:chgData name="Dan Dures" userId="a4d20157-df88-481d-80b8-beb62bbedd3b" providerId="ADAL" clId="{75DA7604-339C-4960-867C-42389C7A3ECD}" dt="2022-03-02T19:37:51.710" v="28135" actId="1038"/>
          <ac:spMkLst>
            <pc:docMk/>
            <pc:sldMk cId="2051651843" sldId="1082"/>
            <ac:spMk id="5" creationId="{4C60E668-C44E-4CAD-9793-D2FF2D3C0446}"/>
          </ac:spMkLst>
        </pc:spChg>
      </pc:sldChg>
      <pc:sldChg chg="del">
        <pc:chgData name="Dan Dures" userId="a4d20157-df88-481d-80b8-beb62bbedd3b" providerId="ADAL" clId="{75DA7604-339C-4960-867C-42389C7A3ECD}" dt="2022-02-17T14:48:51.765" v="1904" actId="47"/>
        <pc:sldMkLst>
          <pc:docMk/>
          <pc:sldMk cId="4088257018" sldId="1083"/>
        </pc:sldMkLst>
      </pc:sldChg>
      <pc:sldChg chg="addSp delSp modSp mod modClrScheme chgLayout">
        <pc:chgData name="Dan Dures" userId="a4d20157-df88-481d-80b8-beb62bbedd3b" providerId="ADAL" clId="{75DA7604-339C-4960-867C-42389C7A3ECD}" dt="2022-02-25T16:28:02.042" v="26462" actId="404"/>
        <pc:sldMkLst>
          <pc:docMk/>
          <pc:sldMk cId="2110249623" sldId="1084"/>
        </pc:sldMkLst>
        <pc:spChg chg="mod ord">
          <ac:chgData name="Dan Dures" userId="a4d20157-df88-481d-80b8-beb62bbedd3b" providerId="ADAL" clId="{75DA7604-339C-4960-867C-42389C7A3ECD}" dt="2022-02-25T16:28:02.042" v="26462" actId="404"/>
          <ac:spMkLst>
            <pc:docMk/>
            <pc:sldMk cId="2110249623" sldId="1084"/>
            <ac:spMk id="2" creationId="{FF11480B-D5E7-43EF-BA22-F5FC025B87CF}"/>
          </ac:spMkLst>
        </pc:spChg>
        <pc:spChg chg="add del mod ord">
          <ac:chgData name="Dan Dures" userId="a4d20157-df88-481d-80b8-beb62bbedd3b" providerId="ADAL" clId="{75DA7604-339C-4960-867C-42389C7A3ECD}" dt="2022-02-17T14:32:57.164" v="792" actId="478"/>
          <ac:spMkLst>
            <pc:docMk/>
            <pc:sldMk cId="2110249623" sldId="1084"/>
            <ac:spMk id="3" creationId="{1B61A9DF-083C-4B07-B636-676EB5602B14}"/>
          </ac:spMkLst>
        </pc:spChg>
        <pc:spChg chg="add del mod">
          <ac:chgData name="Dan Dures" userId="a4d20157-df88-481d-80b8-beb62bbedd3b" providerId="ADAL" clId="{75DA7604-339C-4960-867C-42389C7A3ECD}" dt="2022-02-21T13:25:16.572" v="5659" actId="478"/>
          <ac:spMkLst>
            <pc:docMk/>
            <pc:sldMk cId="2110249623" sldId="1084"/>
            <ac:spMk id="3" creationId="{323217DE-31A0-4735-8476-F6596270E95A}"/>
          </ac:spMkLst>
        </pc:spChg>
        <pc:spChg chg="add mod">
          <ac:chgData name="Dan Dures" userId="a4d20157-df88-481d-80b8-beb62bbedd3b" providerId="ADAL" clId="{75DA7604-339C-4960-867C-42389C7A3ECD}" dt="2022-02-21T13:30:16.952" v="6144" actId="1076"/>
          <ac:spMkLst>
            <pc:docMk/>
            <pc:sldMk cId="2110249623" sldId="1084"/>
            <ac:spMk id="4" creationId="{A8B3AC24-380A-44F3-B327-B564D055EB54}"/>
          </ac:spMkLst>
        </pc:spChg>
        <pc:spChg chg="add mod">
          <ac:chgData name="Dan Dures" userId="a4d20157-df88-481d-80b8-beb62bbedd3b" providerId="ADAL" clId="{75DA7604-339C-4960-867C-42389C7A3ECD}" dt="2022-02-21T13:30:25.508" v="6146" actId="115"/>
          <ac:spMkLst>
            <pc:docMk/>
            <pc:sldMk cId="2110249623" sldId="1084"/>
            <ac:spMk id="6" creationId="{C0323931-B1E5-4A99-B4BF-BC39B8BA77C1}"/>
          </ac:spMkLst>
        </pc:spChg>
        <pc:spChg chg="mod">
          <ac:chgData name="Dan Dures" userId="a4d20157-df88-481d-80b8-beb62bbedd3b" providerId="ADAL" clId="{75DA7604-339C-4960-867C-42389C7A3ECD}" dt="2022-02-23T10:31:54.965" v="23111" actId="1076"/>
          <ac:spMkLst>
            <pc:docMk/>
            <pc:sldMk cId="2110249623" sldId="1084"/>
            <ac:spMk id="7" creationId="{4785E979-9C55-45C9-BB65-7A0B1A84B83C}"/>
          </ac:spMkLst>
        </pc:spChg>
        <pc:spChg chg="del">
          <ac:chgData name="Dan Dures" userId="a4d20157-df88-481d-80b8-beb62bbedd3b" providerId="ADAL" clId="{75DA7604-339C-4960-867C-42389C7A3ECD}" dt="2022-02-21T13:25:08.764" v="5657" actId="478"/>
          <ac:spMkLst>
            <pc:docMk/>
            <pc:sldMk cId="2110249623" sldId="1084"/>
            <ac:spMk id="8" creationId="{089E538C-373B-4D2D-82A4-A180BC88CE41}"/>
          </ac:spMkLst>
        </pc:spChg>
        <pc:spChg chg="del">
          <ac:chgData name="Dan Dures" userId="a4d20157-df88-481d-80b8-beb62bbedd3b" providerId="ADAL" clId="{75DA7604-339C-4960-867C-42389C7A3ECD}" dt="2022-02-21T13:25:07.594" v="5656" actId="478"/>
          <ac:spMkLst>
            <pc:docMk/>
            <pc:sldMk cId="2110249623" sldId="1084"/>
            <ac:spMk id="9" creationId="{9CE7749F-A18F-43CA-8BD3-7C01C6389989}"/>
          </ac:spMkLst>
        </pc:spChg>
        <pc:spChg chg="add mod">
          <ac:chgData name="Dan Dures" userId="a4d20157-df88-481d-80b8-beb62bbedd3b" providerId="ADAL" clId="{75DA7604-339C-4960-867C-42389C7A3ECD}" dt="2022-02-21T13:30:16.952" v="6144" actId="1076"/>
          <ac:spMkLst>
            <pc:docMk/>
            <pc:sldMk cId="2110249623" sldId="1084"/>
            <ac:spMk id="10" creationId="{CA72DBAD-E468-4FDF-8A51-D71A05384BB2}"/>
          </ac:spMkLst>
        </pc:spChg>
        <pc:spChg chg="add mod">
          <ac:chgData name="Dan Dures" userId="a4d20157-df88-481d-80b8-beb62bbedd3b" providerId="ADAL" clId="{75DA7604-339C-4960-867C-42389C7A3ECD}" dt="2022-02-21T13:30:16.952" v="6144" actId="1076"/>
          <ac:spMkLst>
            <pc:docMk/>
            <pc:sldMk cId="2110249623" sldId="1084"/>
            <ac:spMk id="11" creationId="{86EFDD5F-F68A-41FD-911A-D33D590F87EF}"/>
          </ac:spMkLst>
        </pc:spChg>
        <pc:spChg chg="add mod">
          <ac:chgData name="Dan Dures" userId="a4d20157-df88-481d-80b8-beb62bbedd3b" providerId="ADAL" clId="{75DA7604-339C-4960-867C-42389C7A3ECD}" dt="2022-02-21T13:30:16.952" v="6144" actId="1076"/>
          <ac:spMkLst>
            <pc:docMk/>
            <pc:sldMk cId="2110249623" sldId="1084"/>
            <ac:spMk id="12" creationId="{40E48CAA-32EB-4677-8891-26D05B5CCE0E}"/>
          </ac:spMkLst>
        </pc:spChg>
        <pc:spChg chg="add mod">
          <ac:chgData name="Dan Dures" userId="a4d20157-df88-481d-80b8-beb62bbedd3b" providerId="ADAL" clId="{75DA7604-339C-4960-867C-42389C7A3ECD}" dt="2022-02-21T13:30:16.952" v="6144" actId="1076"/>
          <ac:spMkLst>
            <pc:docMk/>
            <pc:sldMk cId="2110249623" sldId="1084"/>
            <ac:spMk id="13" creationId="{A00514F6-536B-4DF3-8822-F5A660CCCD6C}"/>
          </ac:spMkLst>
        </pc:spChg>
        <pc:spChg chg="add mod">
          <ac:chgData name="Dan Dures" userId="a4d20157-df88-481d-80b8-beb62bbedd3b" providerId="ADAL" clId="{75DA7604-339C-4960-867C-42389C7A3ECD}" dt="2022-02-21T13:30:25.508" v="6146" actId="115"/>
          <ac:spMkLst>
            <pc:docMk/>
            <pc:sldMk cId="2110249623" sldId="1084"/>
            <ac:spMk id="14" creationId="{F37D5081-4296-40A2-9486-AFEEABB5AF78}"/>
          </ac:spMkLst>
        </pc:spChg>
        <pc:spChg chg="add mod">
          <ac:chgData name="Dan Dures" userId="a4d20157-df88-481d-80b8-beb62bbedd3b" providerId="ADAL" clId="{75DA7604-339C-4960-867C-42389C7A3ECD}" dt="2022-02-21T13:30:16.952" v="6144" actId="1076"/>
          <ac:spMkLst>
            <pc:docMk/>
            <pc:sldMk cId="2110249623" sldId="1084"/>
            <ac:spMk id="15" creationId="{FF909B7F-1D55-45A5-BEAD-CE009E41FE30}"/>
          </ac:spMkLst>
        </pc:spChg>
        <pc:spChg chg="add mod">
          <ac:chgData name="Dan Dures" userId="a4d20157-df88-481d-80b8-beb62bbedd3b" providerId="ADAL" clId="{75DA7604-339C-4960-867C-42389C7A3ECD}" dt="2022-02-21T13:30:16.952" v="6144" actId="1076"/>
          <ac:spMkLst>
            <pc:docMk/>
            <pc:sldMk cId="2110249623" sldId="1084"/>
            <ac:spMk id="16" creationId="{8A1D4769-2AAA-45A1-A846-DE3370A0FD38}"/>
          </ac:spMkLst>
        </pc:spChg>
        <pc:spChg chg="add mod">
          <ac:chgData name="Dan Dures" userId="a4d20157-df88-481d-80b8-beb62bbedd3b" providerId="ADAL" clId="{75DA7604-339C-4960-867C-42389C7A3ECD}" dt="2022-02-21T13:30:16.952" v="6144" actId="1076"/>
          <ac:spMkLst>
            <pc:docMk/>
            <pc:sldMk cId="2110249623" sldId="1084"/>
            <ac:spMk id="17" creationId="{035EFEFE-B3D8-407D-BC80-AC15E8B9F29C}"/>
          </ac:spMkLst>
        </pc:spChg>
        <pc:graphicFrameChg chg="del">
          <ac:chgData name="Dan Dures" userId="a4d20157-df88-481d-80b8-beb62bbedd3b" providerId="ADAL" clId="{75DA7604-339C-4960-867C-42389C7A3ECD}" dt="2022-02-21T13:25:04.455" v="5655" actId="478"/>
          <ac:graphicFrameMkLst>
            <pc:docMk/>
            <pc:sldMk cId="2110249623" sldId="1084"/>
            <ac:graphicFrameMk id="5" creationId="{86072756-08A7-4FF8-B4A4-4437FE702F9C}"/>
          </ac:graphicFrameMkLst>
        </pc:graphicFrameChg>
      </pc:sldChg>
      <pc:sldChg chg="modSp mod ord">
        <pc:chgData name="Dan Dures" userId="a4d20157-df88-481d-80b8-beb62bbedd3b" providerId="ADAL" clId="{75DA7604-339C-4960-867C-42389C7A3ECD}" dt="2022-02-28T13:08:05.300" v="27765" actId="404"/>
        <pc:sldMkLst>
          <pc:docMk/>
          <pc:sldMk cId="4206440526" sldId="1085"/>
        </pc:sldMkLst>
        <pc:spChg chg="mod">
          <ac:chgData name="Dan Dures" userId="a4d20157-df88-481d-80b8-beb62bbedd3b" providerId="ADAL" clId="{75DA7604-339C-4960-867C-42389C7A3ECD}" dt="2022-02-28T13:08:05.300" v="27765" actId="404"/>
          <ac:spMkLst>
            <pc:docMk/>
            <pc:sldMk cId="4206440526" sldId="1085"/>
            <ac:spMk id="2" creationId="{F7A6167E-ACC4-4EAF-9968-1516592B3702}"/>
          </ac:spMkLst>
        </pc:spChg>
        <pc:spChg chg="mod">
          <ac:chgData name="Dan Dures" userId="a4d20157-df88-481d-80b8-beb62bbedd3b" providerId="ADAL" clId="{75DA7604-339C-4960-867C-42389C7A3ECD}" dt="2022-02-18T11:14:08.302" v="5313" actId="207"/>
          <ac:spMkLst>
            <pc:docMk/>
            <pc:sldMk cId="4206440526" sldId="1085"/>
            <ac:spMk id="4" creationId="{EC66FDD2-5D4F-41B2-B979-D68A0A1422DC}"/>
          </ac:spMkLst>
        </pc:spChg>
        <pc:spChg chg="mod">
          <ac:chgData name="Dan Dures" userId="a4d20157-df88-481d-80b8-beb62bbedd3b" providerId="ADAL" clId="{75DA7604-339C-4960-867C-42389C7A3ECD}" dt="2022-02-18T11:13:59.785" v="5310" actId="1076"/>
          <ac:spMkLst>
            <pc:docMk/>
            <pc:sldMk cId="4206440526" sldId="1085"/>
            <ac:spMk id="9" creationId="{E4B6FA15-4D12-43BD-B7DD-D4512EBB6DAE}"/>
          </ac:spMkLst>
        </pc:spChg>
        <pc:spChg chg="mod">
          <ac:chgData name="Dan Dures" userId="a4d20157-df88-481d-80b8-beb62bbedd3b" providerId="ADAL" clId="{75DA7604-339C-4960-867C-42389C7A3ECD}" dt="2022-02-18T11:13:39.687" v="5304" actId="552"/>
          <ac:spMkLst>
            <pc:docMk/>
            <pc:sldMk cId="4206440526" sldId="1085"/>
            <ac:spMk id="10" creationId="{9F0E21F9-CD2E-48A9-B12D-887B27A8F9A2}"/>
          </ac:spMkLst>
        </pc:spChg>
        <pc:spChg chg="mod">
          <ac:chgData name="Dan Dures" userId="a4d20157-df88-481d-80b8-beb62bbedd3b" providerId="ADAL" clId="{75DA7604-339C-4960-867C-42389C7A3ECD}" dt="2022-02-18T11:13:39.687" v="5304" actId="552"/>
          <ac:spMkLst>
            <pc:docMk/>
            <pc:sldMk cId="4206440526" sldId="1085"/>
            <ac:spMk id="11" creationId="{165528EC-F86D-4DAB-ABB9-A10797F26274}"/>
          </ac:spMkLst>
        </pc:spChg>
        <pc:spChg chg="mod">
          <ac:chgData name="Dan Dures" userId="a4d20157-df88-481d-80b8-beb62bbedd3b" providerId="ADAL" clId="{75DA7604-339C-4960-867C-42389C7A3ECD}" dt="2022-02-18T11:13:39.687" v="5304" actId="552"/>
          <ac:spMkLst>
            <pc:docMk/>
            <pc:sldMk cId="4206440526" sldId="1085"/>
            <ac:spMk id="12" creationId="{5BA84BE1-2766-4894-A04E-656F69DC5CD3}"/>
          </ac:spMkLst>
        </pc:spChg>
      </pc:sldChg>
      <pc:sldChg chg="del">
        <pc:chgData name="Dan Dures" userId="a4d20157-df88-481d-80b8-beb62bbedd3b" providerId="ADAL" clId="{75DA7604-339C-4960-867C-42389C7A3ECD}" dt="2022-02-17T14:33:40.397" v="794" actId="47"/>
        <pc:sldMkLst>
          <pc:docMk/>
          <pc:sldMk cId="956419565" sldId="1086"/>
        </pc:sldMkLst>
      </pc:sldChg>
      <pc:sldChg chg="addSp modSp mod ord modClrScheme chgLayout">
        <pc:chgData name="Dan Dures" userId="a4d20157-df88-481d-80b8-beb62bbedd3b" providerId="ADAL" clId="{75DA7604-339C-4960-867C-42389C7A3ECD}" dt="2022-03-02T19:42:51.475" v="28137" actId="1076"/>
        <pc:sldMkLst>
          <pc:docMk/>
          <pc:sldMk cId="2048746169" sldId="1087"/>
        </pc:sldMkLst>
        <pc:spChg chg="mod ord">
          <ac:chgData name="Dan Dures" userId="a4d20157-df88-481d-80b8-beb62bbedd3b" providerId="ADAL" clId="{75DA7604-339C-4960-867C-42389C7A3ECD}" dt="2022-02-28T13:07:52.964" v="27763" actId="14100"/>
          <ac:spMkLst>
            <pc:docMk/>
            <pc:sldMk cId="2048746169" sldId="1087"/>
            <ac:spMk id="2" creationId="{82CF3650-C286-4D77-A397-39C47E0D8BC5}"/>
          </ac:spMkLst>
        </pc:spChg>
        <pc:spChg chg="mod ord">
          <ac:chgData name="Dan Dures" userId="a4d20157-df88-481d-80b8-beb62bbedd3b" providerId="ADAL" clId="{75DA7604-339C-4960-867C-42389C7A3ECD}" dt="2022-02-21T15:12:39.389" v="12597" actId="313"/>
          <ac:spMkLst>
            <pc:docMk/>
            <pc:sldMk cId="2048746169" sldId="1087"/>
            <ac:spMk id="3" creationId="{2BBD6F26-2F1E-4E9B-976E-65E800B175FD}"/>
          </ac:spMkLst>
        </pc:spChg>
        <pc:spChg chg="add mod">
          <ac:chgData name="Dan Dures" userId="a4d20157-df88-481d-80b8-beb62bbedd3b" providerId="ADAL" clId="{75DA7604-339C-4960-867C-42389C7A3ECD}" dt="2022-02-21T14:54:30.909" v="11106" actId="113"/>
          <ac:spMkLst>
            <pc:docMk/>
            <pc:sldMk cId="2048746169" sldId="1087"/>
            <ac:spMk id="6" creationId="{AC69C3C8-8613-481C-98D4-B43B76F1C9A4}"/>
          </ac:spMkLst>
        </pc:spChg>
        <pc:picChg chg="mod">
          <ac:chgData name="Dan Dures" userId="a4d20157-df88-481d-80b8-beb62bbedd3b" providerId="ADAL" clId="{75DA7604-339C-4960-867C-42389C7A3ECD}" dt="2022-02-18T11:12:26.233" v="5285" actId="1076"/>
          <ac:picMkLst>
            <pc:docMk/>
            <pc:sldMk cId="2048746169" sldId="1087"/>
            <ac:picMk id="4" creationId="{ABB4AC8E-8B6C-4AC3-B7FF-DC4D81013AE9}"/>
          </ac:picMkLst>
        </pc:picChg>
        <pc:picChg chg="mod">
          <ac:chgData name="Dan Dures" userId="a4d20157-df88-481d-80b8-beb62bbedd3b" providerId="ADAL" clId="{75DA7604-339C-4960-867C-42389C7A3ECD}" dt="2022-02-18T11:12:24.660" v="5284" actId="1076"/>
          <ac:picMkLst>
            <pc:docMk/>
            <pc:sldMk cId="2048746169" sldId="1087"/>
            <ac:picMk id="5" creationId="{312590AC-5B5B-4473-98A4-758AE2CA420A}"/>
          </ac:picMkLst>
        </pc:picChg>
        <pc:picChg chg="mod">
          <ac:chgData name="Dan Dures" userId="a4d20157-df88-481d-80b8-beb62bbedd3b" providerId="ADAL" clId="{75DA7604-339C-4960-867C-42389C7A3ECD}" dt="2022-03-02T19:42:51.475" v="28137" actId="1076"/>
          <ac:picMkLst>
            <pc:docMk/>
            <pc:sldMk cId="2048746169" sldId="1087"/>
            <ac:picMk id="7" creationId="{FE761EB7-5A60-4783-9BC5-A5338169FB88}"/>
          </ac:picMkLst>
        </pc:picChg>
      </pc:sldChg>
      <pc:sldChg chg="addSp delSp modSp mod ord modClrScheme chgLayout">
        <pc:chgData name="Dan Dures" userId="a4d20157-df88-481d-80b8-beb62bbedd3b" providerId="ADAL" clId="{75DA7604-339C-4960-867C-42389C7A3ECD}" dt="2022-02-28T13:07:45.088" v="27761" actId="404"/>
        <pc:sldMkLst>
          <pc:docMk/>
          <pc:sldMk cId="590165869" sldId="1088"/>
        </pc:sldMkLst>
        <pc:spChg chg="mod ord">
          <ac:chgData name="Dan Dures" userId="a4d20157-df88-481d-80b8-beb62bbedd3b" providerId="ADAL" clId="{75DA7604-339C-4960-867C-42389C7A3ECD}" dt="2022-02-28T13:07:45.088" v="27761" actId="404"/>
          <ac:spMkLst>
            <pc:docMk/>
            <pc:sldMk cId="590165869" sldId="1088"/>
            <ac:spMk id="2" creationId="{82CF3650-C286-4D77-A397-39C47E0D8BC5}"/>
          </ac:spMkLst>
        </pc:spChg>
        <pc:spChg chg="mod ord">
          <ac:chgData name="Dan Dures" userId="a4d20157-df88-481d-80b8-beb62bbedd3b" providerId="ADAL" clId="{75DA7604-339C-4960-867C-42389C7A3ECD}" dt="2022-02-23T10:52:45.357" v="24013" actId="27636"/>
          <ac:spMkLst>
            <pc:docMk/>
            <pc:sldMk cId="590165869" sldId="1088"/>
            <ac:spMk id="3" creationId="{2BBD6F26-2F1E-4E9B-976E-65E800B175FD}"/>
          </ac:spMkLst>
        </pc:spChg>
        <pc:spChg chg="add mod">
          <ac:chgData name="Dan Dures" userId="a4d20157-df88-481d-80b8-beb62bbedd3b" providerId="ADAL" clId="{75DA7604-339C-4960-867C-42389C7A3ECD}" dt="2022-02-21T15:02:10.350" v="11866" actId="1076"/>
          <ac:spMkLst>
            <pc:docMk/>
            <pc:sldMk cId="590165869" sldId="1088"/>
            <ac:spMk id="15" creationId="{3C0E8370-D92B-46B9-A668-056BAF07B0EB}"/>
          </ac:spMkLst>
        </pc:spChg>
        <pc:spChg chg="del mod">
          <ac:chgData name="Dan Dures" userId="a4d20157-df88-481d-80b8-beb62bbedd3b" providerId="ADAL" clId="{75DA7604-339C-4960-867C-42389C7A3ECD}" dt="2022-02-21T15:01:32.314" v="11855" actId="478"/>
          <ac:spMkLst>
            <pc:docMk/>
            <pc:sldMk cId="590165869" sldId="1088"/>
            <ac:spMk id="17" creationId="{A0455438-93FC-422F-8DCF-941E945D8060}"/>
          </ac:spMkLst>
        </pc:spChg>
        <pc:spChg chg="add mod">
          <ac:chgData name="Dan Dures" userId="a4d20157-df88-481d-80b8-beb62bbedd3b" providerId="ADAL" clId="{75DA7604-339C-4960-867C-42389C7A3ECD}" dt="2022-02-21T15:02:50.541" v="11875" actId="1076"/>
          <ac:spMkLst>
            <pc:docMk/>
            <pc:sldMk cId="590165869" sldId="1088"/>
            <ac:spMk id="18" creationId="{BBC4A702-8EE9-4B1E-A9BC-477B064A4CDE}"/>
          </ac:spMkLst>
        </pc:spChg>
        <pc:spChg chg="del">
          <ac:chgData name="Dan Dures" userId="a4d20157-df88-481d-80b8-beb62bbedd3b" providerId="ADAL" clId="{75DA7604-339C-4960-867C-42389C7A3ECD}" dt="2022-02-21T14:59:41.740" v="11664" actId="478"/>
          <ac:spMkLst>
            <pc:docMk/>
            <pc:sldMk cId="590165869" sldId="1088"/>
            <ac:spMk id="20" creationId="{BC225922-D149-4868-9B8F-7E36A67ADEAB}"/>
          </ac:spMkLst>
        </pc:spChg>
        <pc:spChg chg="mod">
          <ac:chgData name="Dan Dures" userId="a4d20157-df88-481d-80b8-beb62bbedd3b" providerId="ADAL" clId="{75DA7604-339C-4960-867C-42389C7A3ECD}" dt="2022-02-21T15:02:34.197" v="11871" actId="1076"/>
          <ac:spMkLst>
            <pc:docMk/>
            <pc:sldMk cId="590165869" sldId="1088"/>
            <ac:spMk id="21" creationId="{89035CA1-90CC-4045-AA56-4558EB22A584}"/>
          </ac:spMkLst>
        </pc:spChg>
        <pc:spChg chg="add mod">
          <ac:chgData name="Dan Dures" userId="a4d20157-df88-481d-80b8-beb62bbedd3b" providerId="ADAL" clId="{75DA7604-339C-4960-867C-42389C7A3ECD}" dt="2022-02-21T15:02:59.566" v="11877" actId="1076"/>
          <ac:spMkLst>
            <pc:docMk/>
            <pc:sldMk cId="590165869" sldId="1088"/>
            <ac:spMk id="22" creationId="{79C92C56-9A41-4626-BB11-18551477EC43}"/>
          </ac:spMkLst>
        </pc:spChg>
        <pc:spChg chg="add mod">
          <ac:chgData name="Dan Dures" userId="a4d20157-df88-481d-80b8-beb62bbedd3b" providerId="ADAL" clId="{75DA7604-339C-4960-867C-42389C7A3ECD}" dt="2022-02-21T15:03:05.369" v="11879" actId="1076"/>
          <ac:spMkLst>
            <pc:docMk/>
            <pc:sldMk cId="590165869" sldId="1088"/>
            <ac:spMk id="23" creationId="{EE600F13-18A9-44B3-98A3-04B8989E149D}"/>
          </ac:spMkLst>
        </pc:spChg>
        <pc:picChg chg="del">
          <ac:chgData name="Dan Dures" userId="a4d20157-df88-481d-80b8-beb62bbedd3b" providerId="ADAL" clId="{75DA7604-339C-4960-867C-42389C7A3ECD}" dt="2022-02-21T14:59:49.785" v="11668" actId="478"/>
          <ac:picMkLst>
            <pc:docMk/>
            <pc:sldMk cId="590165869" sldId="1088"/>
            <ac:picMk id="6" creationId="{22DB2915-6713-4214-AD79-8DEDB29C3B59}"/>
          </ac:picMkLst>
        </pc:picChg>
        <pc:picChg chg="mod">
          <ac:chgData name="Dan Dures" userId="a4d20157-df88-481d-80b8-beb62bbedd3b" providerId="ADAL" clId="{75DA7604-339C-4960-867C-42389C7A3ECD}" dt="2022-02-21T15:02:34.197" v="11871" actId="1076"/>
          <ac:picMkLst>
            <pc:docMk/>
            <pc:sldMk cId="590165869" sldId="1088"/>
            <ac:picMk id="12" creationId="{06BD03FD-E2B5-4133-A703-28EF51D4F445}"/>
          </ac:picMkLst>
        </pc:picChg>
        <pc:picChg chg="add mod modCrop">
          <ac:chgData name="Dan Dures" userId="a4d20157-df88-481d-80b8-beb62bbedd3b" providerId="ADAL" clId="{75DA7604-339C-4960-867C-42389C7A3ECD}" dt="2022-02-21T15:02:24.996" v="11870" actId="14100"/>
          <ac:picMkLst>
            <pc:docMk/>
            <pc:sldMk cId="590165869" sldId="1088"/>
            <ac:picMk id="13" creationId="{C6429287-A169-4121-B4F2-C145B31814F6}"/>
          </ac:picMkLst>
        </pc:picChg>
        <pc:picChg chg="del">
          <ac:chgData name="Dan Dures" userId="a4d20157-df88-481d-80b8-beb62bbedd3b" providerId="ADAL" clId="{75DA7604-339C-4960-867C-42389C7A3ECD}" dt="2022-02-21T14:59:38.813" v="11663" actId="478"/>
          <ac:picMkLst>
            <pc:docMk/>
            <pc:sldMk cId="590165869" sldId="1088"/>
            <ac:picMk id="14" creationId="{69BB3C14-CF96-4143-BE42-B19B841D0896}"/>
          </ac:picMkLst>
        </pc:picChg>
        <pc:picChg chg="del">
          <ac:chgData name="Dan Dures" userId="a4d20157-df88-481d-80b8-beb62bbedd3b" providerId="ADAL" clId="{75DA7604-339C-4960-867C-42389C7A3ECD}" dt="2022-02-21T14:59:43.046" v="11665" actId="478"/>
          <ac:picMkLst>
            <pc:docMk/>
            <pc:sldMk cId="590165869" sldId="1088"/>
            <ac:picMk id="16" creationId="{8CBE4493-F9D6-4C50-A99C-9C7AD49B7419}"/>
          </ac:picMkLst>
        </pc:picChg>
        <pc:picChg chg="mod">
          <ac:chgData name="Dan Dures" userId="a4d20157-df88-481d-80b8-beb62bbedd3b" providerId="ADAL" clId="{75DA7604-339C-4960-867C-42389C7A3ECD}" dt="2022-02-21T15:02:45.212" v="11874" actId="1076"/>
          <ac:picMkLst>
            <pc:docMk/>
            <pc:sldMk cId="590165869" sldId="1088"/>
            <ac:picMk id="19" creationId="{B0FD8AD2-04EC-4D32-B0AF-877AA050357C}"/>
          </ac:picMkLst>
        </pc:picChg>
      </pc:sldChg>
      <pc:sldChg chg="add del">
        <pc:chgData name="Dan Dures" userId="a4d20157-df88-481d-80b8-beb62bbedd3b" providerId="ADAL" clId="{75DA7604-339C-4960-867C-42389C7A3ECD}" dt="2022-02-18T11:32:14.035" v="5409" actId="47"/>
        <pc:sldMkLst>
          <pc:docMk/>
          <pc:sldMk cId="165389738" sldId="1090"/>
        </pc:sldMkLst>
      </pc:sldChg>
      <pc:sldChg chg="modSp mod">
        <pc:chgData name="Dan Dures" userId="a4d20157-df88-481d-80b8-beb62bbedd3b" providerId="ADAL" clId="{75DA7604-339C-4960-867C-42389C7A3ECD}" dt="2022-02-28T13:08:02.192" v="27764" actId="404"/>
        <pc:sldMkLst>
          <pc:docMk/>
          <pc:sldMk cId="2749089494" sldId="1091"/>
        </pc:sldMkLst>
        <pc:spChg chg="mod">
          <ac:chgData name="Dan Dures" userId="a4d20157-df88-481d-80b8-beb62bbedd3b" providerId="ADAL" clId="{75DA7604-339C-4960-867C-42389C7A3ECD}" dt="2022-02-28T13:08:02.192" v="27764" actId="404"/>
          <ac:spMkLst>
            <pc:docMk/>
            <pc:sldMk cId="2749089494" sldId="1091"/>
            <ac:spMk id="2" creationId="{F7A6167E-ACC4-4EAF-9968-1516592B3702}"/>
          </ac:spMkLst>
        </pc:spChg>
        <pc:spChg chg="mod">
          <ac:chgData name="Dan Dures" userId="a4d20157-df88-481d-80b8-beb62bbedd3b" providerId="ADAL" clId="{75DA7604-339C-4960-867C-42389C7A3ECD}" dt="2022-02-18T11:14:39.294" v="5351" actId="20577"/>
          <ac:spMkLst>
            <pc:docMk/>
            <pc:sldMk cId="2749089494" sldId="1091"/>
            <ac:spMk id="4" creationId="{EC66FDD2-5D4F-41B2-B979-D68A0A1422DC}"/>
          </ac:spMkLst>
        </pc:spChg>
        <pc:spChg chg="mod">
          <ac:chgData name="Dan Dures" userId="a4d20157-df88-481d-80b8-beb62bbedd3b" providerId="ADAL" clId="{75DA7604-339C-4960-867C-42389C7A3ECD}" dt="2022-02-18T11:02:03.041" v="4921" actId="1076"/>
          <ac:spMkLst>
            <pc:docMk/>
            <pc:sldMk cId="2749089494" sldId="1091"/>
            <ac:spMk id="8" creationId="{EC2F0EFF-83FC-4273-AAD7-BEAAE6F013EE}"/>
          </ac:spMkLst>
        </pc:spChg>
        <pc:spChg chg="mod">
          <ac:chgData name="Dan Dures" userId="a4d20157-df88-481d-80b8-beb62bbedd3b" providerId="ADAL" clId="{75DA7604-339C-4960-867C-42389C7A3ECD}" dt="2022-02-18T11:02:00.632" v="4920" actId="14100"/>
          <ac:spMkLst>
            <pc:docMk/>
            <pc:sldMk cId="2749089494" sldId="1091"/>
            <ac:spMk id="9" creationId="{E4B6FA15-4D12-43BD-B7DD-D4512EBB6DAE}"/>
          </ac:spMkLst>
        </pc:spChg>
        <pc:spChg chg="mod">
          <ac:chgData name="Dan Dures" userId="a4d20157-df88-481d-80b8-beb62bbedd3b" providerId="ADAL" clId="{75DA7604-339C-4960-867C-42389C7A3ECD}" dt="2022-02-18T11:02:14.688" v="4923" actId="207"/>
          <ac:spMkLst>
            <pc:docMk/>
            <pc:sldMk cId="2749089494" sldId="1091"/>
            <ac:spMk id="10" creationId="{9F0E21F9-CD2E-48A9-B12D-887B27A8F9A2}"/>
          </ac:spMkLst>
        </pc:spChg>
        <pc:spChg chg="mod">
          <ac:chgData name="Dan Dures" userId="a4d20157-df88-481d-80b8-beb62bbedd3b" providerId="ADAL" clId="{75DA7604-339C-4960-867C-42389C7A3ECD}" dt="2022-02-18T11:02:14.688" v="4923" actId="207"/>
          <ac:spMkLst>
            <pc:docMk/>
            <pc:sldMk cId="2749089494" sldId="1091"/>
            <ac:spMk id="11" creationId="{165528EC-F86D-4DAB-ABB9-A10797F26274}"/>
          </ac:spMkLst>
        </pc:spChg>
        <pc:spChg chg="mod">
          <ac:chgData name="Dan Dures" userId="a4d20157-df88-481d-80b8-beb62bbedd3b" providerId="ADAL" clId="{75DA7604-339C-4960-867C-42389C7A3ECD}" dt="2022-02-18T11:02:14.688" v="4923" actId="207"/>
          <ac:spMkLst>
            <pc:docMk/>
            <pc:sldMk cId="2749089494" sldId="1091"/>
            <ac:spMk id="12" creationId="{5BA84BE1-2766-4894-A04E-656F69DC5CD3}"/>
          </ac:spMkLst>
        </pc:spChg>
        <pc:graphicFrameChg chg="modGraphic">
          <ac:chgData name="Dan Dures" userId="a4d20157-df88-481d-80b8-beb62bbedd3b" providerId="ADAL" clId="{75DA7604-339C-4960-867C-42389C7A3ECD}" dt="2022-02-18T11:01:34.206" v="4918" actId="20577"/>
          <ac:graphicFrameMkLst>
            <pc:docMk/>
            <pc:sldMk cId="2749089494" sldId="1091"/>
            <ac:graphicFrameMk id="13" creationId="{B490C525-D0BD-4492-9EEB-B68691DA1459}"/>
          </ac:graphicFrameMkLst>
        </pc:graphicFrameChg>
      </pc:sldChg>
      <pc:sldChg chg="modSp mod">
        <pc:chgData name="Dan Dures" userId="a4d20157-df88-481d-80b8-beb62bbedd3b" providerId="ADAL" clId="{75DA7604-339C-4960-867C-42389C7A3ECD}" dt="2022-02-18T11:28:54.238" v="5398" actId="20577"/>
        <pc:sldMkLst>
          <pc:docMk/>
          <pc:sldMk cId="13717215" sldId="1092"/>
        </pc:sldMkLst>
        <pc:spChg chg="mod">
          <ac:chgData name="Dan Dures" userId="a4d20157-df88-481d-80b8-beb62bbedd3b" providerId="ADAL" clId="{75DA7604-339C-4960-867C-42389C7A3ECD}" dt="2022-02-18T11:28:54.238" v="5398" actId="20577"/>
          <ac:spMkLst>
            <pc:docMk/>
            <pc:sldMk cId="13717215" sldId="1092"/>
            <ac:spMk id="2" creationId="{1F212538-AB0C-4463-91C9-105B0879482D}"/>
          </ac:spMkLst>
        </pc:spChg>
      </pc:sldChg>
      <pc:sldChg chg="addSp delSp modSp add mod modAnim">
        <pc:chgData name="Dan Dures" userId="a4d20157-df88-481d-80b8-beb62bbedd3b" providerId="ADAL" clId="{75DA7604-339C-4960-867C-42389C7A3ECD}" dt="2022-03-04T12:33:01.493" v="28142"/>
        <pc:sldMkLst>
          <pc:docMk/>
          <pc:sldMk cId="446761485" sldId="2144867980"/>
        </pc:sldMkLst>
        <pc:spChg chg="mod">
          <ac:chgData name="Dan Dures" userId="a4d20157-df88-481d-80b8-beb62bbedd3b" providerId="ADAL" clId="{75DA7604-339C-4960-867C-42389C7A3ECD}" dt="2022-02-21T17:18:53.755" v="15130" actId="20577"/>
          <ac:spMkLst>
            <pc:docMk/>
            <pc:sldMk cId="446761485" sldId="2144867980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30:00.025" v="27557" actId="207"/>
          <ac:spMkLst>
            <pc:docMk/>
            <pc:sldMk cId="446761485" sldId="2144867980"/>
            <ac:spMk id="10" creationId="{B0E71268-7BEC-4C25-859C-E48A99CE9632}"/>
          </ac:spMkLst>
        </pc:spChg>
        <pc:spChg chg="mod">
          <ac:chgData name="Dan Dures" userId="a4d20157-df88-481d-80b8-beb62bbedd3b" providerId="ADAL" clId="{75DA7604-339C-4960-867C-42389C7A3ECD}" dt="2022-02-28T12:30:09.275" v="27558" actId="207"/>
          <ac:spMkLst>
            <pc:docMk/>
            <pc:sldMk cId="446761485" sldId="2144867980"/>
            <ac:spMk id="11" creationId="{E4FE56C1-93B2-4FEE-8062-0385517AFA50}"/>
          </ac:spMkLst>
        </pc:spChg>
        <pc:spChg chg="mod">
          <ac:chgData name="Dan Dures" userId="a4d20157-df88-481d-80b8-beb62bbedd3b" providerId="ADAL" clId="{75DA7604-339C-4960-867C-42389C7A3ECD}" dt="2022-02-28T12:30:09.275" v="27558" actId="207"/>
          <ac:spMkLst>
            <pc:docMk/>
            <pc:sldMk cId="446761485" sldId="2144867980"/>
            <ac:spMk id="12" creationId="{F8D8E427-89FE-47AC-BD4C-92CD34896CFC}"/>
          </ac:spMkLst>
        </pc:spChg>
        <pc:spChg chg="mod">
          <ac:chgData name="Dan Dures" userId="a4d20157-df88-481d-80b8-beb62bbedd3b" providerId="ADAL" clId="{75DA7604-339C-4960-867C-42389C7A3ECD}" dt="2022-02-28T12:30:09.275" v="27558" actId="207"/>
          <ac:spMkLst>
            <pc:docMk/>
            <pc:sldMk cId="446761485" sldId="2144867980"/>
            <ac:spMk id="13" creationId="{B7773AB8-C896-4995-8746-7C732B0F56C5}"/>
          </ac:spMkLst>
        </pc:spChg>
        <pc:spChg chg="mod">
          <ac:chgData name="Dan Dures" userId="a4d20157-df88-481d-80b8-beb62bbedd3b" providerId="ADAL" clId="{75DA7604-339C-4960-867C-42389C7A3ECD}" dt="2022-02-28T12:30:09.275" v="27558" actId="207"/>
          <ac:spMkLst>
            <pc:docMk/>
            <pc:sldMk cId="446761485" sldId="2144867980"/>
            <ac:spMk id="14" creationId="{9D9FD3EA-112F-4C2F-B25B-EF0953F485FC}"/>
          </ac:spMkLst>
        </pc:spChg>
        <pc:spChg chg="mod">
          <ac:chgData name="Dan Dures" userId="a4d20157-df88-481d-80b8-beb62bbedd3b" providerId="ADAL" clId="{75DA7604-339C-4960-867C-42389C7A3ECD}" dt="2022-02-28T12:30:09.275" v="27558" actId="207"/>
          <ac:spMkLst>
            <pc:docMk/>
            <pc:sldMk cId="446761485" sldId="2144867980"/>
            <ac:spMk id="17" creationId="{263528D0-A7E8-4167-AEF5-617325D33EDC}"/>
          </ac:spMkLst>
        </pc:spChg>
        <pc:spChg chg="add del mod">
          <ac:chgData name="Dan Dures" userId="a4d20157-df88-481d-80b8-beb62bbedd3b" providerId="ADAL" clId="{75DA7604-339C-4960-867C-42389C7A3ECD}" dt="2022-02-23T11:19:57.934" v="24033" actId="478"/>
          <ac:spMkLst>
            <pc:docMk/>
            <pc:sldMk cId="446761485" sldId="2144867980"/>
            <ac:spMk id="22" creationId="{9E99F327-1E00-4BDE-B727-56315B79D0C3}"/>
          </ac:spMkLst>
        </pc:spChg>
        <pc:spChg chg="mod">
          <ac:chgData name="Dan Dures" userId="a4d20157-df88-481d-80b8-beb62bbedd3b" providerId="ADAL" clId="{75DA7604-339C-4960-867C-42389C7A3ECD}" dt="2022-02-28T12:30:00.025" v="27557" actId="207"/>
          <ac:spMkLst>
            <pc:docMk/>
            <pc:sldMk cId="446761485" sldId="2144867980"/>
            <ac:spMk id="23" creationId="{5DC1C1D1-B574-4000-A16E-A104834F22D7}"/>
          </ac:spMkLst>
        </pc:spChg>
        <pc:spChg chg="mod">
          <ac:chgData name="Dan Dures" userId="a4d20157-df88-481d-80b8-beb62bbedd3b" providerId="ADAL" clId="{75DA7604-339C-4960-867C-42389C7A3ECD}" dt="2022-02-28T12:30:09.275" v="27558" actId="207"/>
          <ac:spMkLst>
            <pc:docMk/>
            <pc:sldMk cId="446761485" sldId="2144867980"/>
            <ac:spMk id="24" creationId="{A0D3A9BD-F4D8-4937-8483-696DFBD34B7B}"/>
          </ac:spMkLst>
        </pc:spChg>
        <pc:spChg chg="mod">
          <ac:chgData name="Dan Dures" userId="a4d20157-df88-481d-80b8-beb62bbedd3b" providerId="ADAL" clId="{75DA7604-339C-4960-867C-42389C7A3ECD}" dt="2022-02-28T12:30:09.275" v="27558" actId="207"/>
          <ac:spMkLst>
            <pc:docMk/>
            <pc:sldMk cId="446761485" sldId="2144867980"/>
            <ac:spMk id="25" creationId="{606AF06B-8FAE-4C74-8895-36B67181D0FD}"/>
          </ac:spMkLst>
        </pc:spChg>
        <pc:spChg chg="mod">
          <ac:chgData name="Dan Dures" userId="a4d20157-df88-481d-80b8-beb62bbedd3b" providerId="ADAL" clId="{75DA7604-339C-4960-867C-42389C7A3ECD}" dt="2022-02-28T12:30:09.275" v="27558" actId="207"/>
          <ac:spMkLst>
            <pc:docMk/>
            <pc:sldMk cId="446761485" sldId="2144867980"/>
            <ac:spMk id="26" creationId="{0C31E532-705B-48FA-91EB-2913314F59FF}"/>
          </ac:spMkLst>
        </pc:spChg>
        <pc:spChg chg="mod">
          <ac:chgData name="Dan Dures" userId="a4d20157-df88-481d-80b8-beb62bbedd3b" providerId="ADAL" clId="{75DA7604-339C-4960-867C-42389C7A3ECD}" dt="2022-02-28T12:30:00.025" v="27557" actId="207"/>
          <ac:spMkLst>
            <pc:docMk/>
            <pc:sldMk cId="446761485" sldId="2144867980"/>
            <ac:spMk id="28" creationId="{69144CFE-492D-4947-A104-647AC2532058}"/>
          </ac:spMkLst>
        </pc:spChg>
        <pc:picChg chg="del">
          <ac:chgData name="Dan Dures" userId="a4d20157-df88-481d-80b8-beb62bbedd3b" providerId="ADAL" clId="{75DA7604-339C-4960-867C-42389C7A3ECD}" dt="2022-02-23T11:19:16.182" v="24026" actId="478"/>
          <ac:picMkLst>
            <pc:docMk/>
            <pc:sldMk cId="446761485" sldId="2144867980"/>
            <ac:picMk id="3" creationId="{1CD5624A-C9AC-4C3F-8BB8-CDBAEFA83E97}"/>
          </ac:picMkLst>
        </pc:picChg>
        <pc:picChg chg="add mod ord">
          <ac:chgData name="Dan Dures" userId="a4d20157-df88-481d-80b8-beb62bbedd3b" providerId="ADAL" clId="{75DA7604-339C-4960-867C-42389C7A3ECD}" dt="2022-02-23T11:19:28.293" v="24032" actId="1076"/>
          <ac:picMkLst>
            <pc:docMk/>
            <pc:sldMk cId="446761485" sldId="2144867980"/>
            <ac:picMk id="5" creationId="{27E1EF76-A079-4F94-94AD-B450F14F93B4}"/>
          </ac:picMkLst>
        </pc:picChg>
      </pc:sldChg>
      <pc:sldChg chg="modSp add mod">
        <pc:chgData name="Dan Dures" userId="a4d20157-df88-481d-80b8-beb62bbedd3b" providerId="ADAL" clId="{75DA7604-339C-4960-867C-42389C7A3ECD}" dt="2022-02-28T12:30:23.087" v="27561" actId="207"/>
        <pc:sldMkLst>
          <pc:docMk/>
          <pc:sldMk cId="2008156238" sldId="2144867981"/>
        </pc:sldMkLst>
        <pc:spChg chg="mod">
          <ac:chgData name="Dan Dures" userId="a4d20157-df88-481d-80b8-beb62bbedd3b" providerId="ADAL" clId="{75DA7604-339C-4960-867C-42389C7A3ECD}" dt="2022-02-21T17:19:23.346" v="15136" actId="20577"/>
          <ac:spMkLst>
            <pc:docMk/>
            <pc:sldMk cId="2008156238" sldId="2144867981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30:20.053" v="27560" actId="208"/>
          <ac:spMkLst>
            <pc:docMk/>
            <pc:sldMk cId="2008156238" sldId="2144867981"/>
            <ac:spMk id="7" creationId="{832E6B3E-B2EA-4EE1-BECF-4D61199EEEA8}"/>
          </ac:spMkLst>
        </pc:spChg>
        <pc:spChg chg="mod">
          <ac:chgData name="Dan Dures" userId="a4d20157-df88-481d-80b8-beb62bbedd3b" providerId="ADAL" clId="{75DA7604-339C-4960-867C-42389C7A3ECD}" dt="2022-02-28T12:30:23.087" v="27561" actId="207"/>
          <ac:spMkLst>
            <pc:docMk/>
            <pc:sldMk cId="2008156238" sldId="2144867981"/>
            <ac:spMk id="12" creationId="{90A3492E-74A1-44E7-A8F7-F1A376F92D51}"/>
          </ac:spMkLst>
        </pc:spChg>
        <pc:spChg chg="mod">
          <ac:chgData name="Dan Dures" userId="a4d20157-df88-481d-80b8-beb62bbedd3b" providerId="ADAL" clId="{75DA7604-339C-4960-867C-42389C7A3ECD}" dt="2022-02-28T12:30:20.053" v="27560" actId="208"/>
          <ac:spMkLst>
            <pc:docMk/>
            <pc:sldMk cId="2008156238" sldId="2144867981"/>
            <ac:spMk id="14" creationId="{B45035EB-B27E-4776-8E93-3297A675C551}"/>
          </ac:spMkLst>
        </pc:spChg>
        <pc:cxnChg chg="mod">
          <ac:chgData name="Dan Dures" userId="a4d20157-df88-481d-80b8-beb62bbedd3b" providerId="ADAL" clId="{75DA7604-339C-4960-867C-42389C7A3ECD}" dt="2022-02-28T12:30:20.053" v="27560" actId="208"/>
          <ac:cxnSpMkLst>
            <pc:docMk/>
            <pc:sldMk cId="2008156238" sldId="2144867981"/>
            <ac:cxnSpMk id="10" creationId="{6E474DCF-EA8F-411B-9779-848FF35F031B}"/>
          </ac:cxnSpMkLst>
        </pc:cxnChg>
        <pc:cxnChg chg="mod">
          <ac:chgData name="Dan Dures" userId="a4d20157-df88-481d-80b8-beb62bbedd3b" providerId="ADAL" clId="{75DA7604-339C-4960-867C-42389C7A3ECD}" dt="2022-02-28T12:30:20.053" v="27560" actId="208"/>
          <ac:cxnSpMkLst>
            <pc:docMk/>
            <pc:sldMk cId="2008156238" sldId="2144867981"/>
            <ac:cxnSpMk id="11" creationId="{B180372A-0959-438A-B5DE-3007EDFAFFC1}"/>
          </ac:cxnSpMkLst>
        </pc:cxnChg>
      </pc:sldChg>
      <pc:sldChg chg="addSp delSp modSp add mod modAnim">
        <pc:chgData name="Dan Dures" userId="a4d20157-df88-481d-80b8-beb62bbedd3b" providerId="ADAL" clId="{75DA7604-339C-4960-867C-42389C7A3ECD}" dt="2022-03-04T12:33:08.546" v="28143"/>
        <pc:sldMkLst>
          <pc:docMk/>
          <pc:sldMk cId="2277016111" sldId="2144867987"/>
        </pc:sldMkLst>
        <pc:spChg chg="mod">
          <ac:chgData name="Dan Dures" userId="a4d20157-df88-481d-80b8-beb62bbedd3b" providerId="ADAL" clId="{75DA7604-339C-4960-867C-42389C7A3ECD}" dt="2022-02-21T17:20:24.173" v="15174" actId="20577"/>
          <ac:spMkLst>
            <pc:docMk/>
            <pc:sldMk cId="2277016111" sldId="2144867987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32:47.153" v="27616" actId="20577"/>
          <ac:spMkLst>
            <pc:docMk/>
            <pc:sldMk cId="2277016111" sldId="2144867987"/>
            <ac:spMk id="7" creationId="{5AE9E5E8-6E3C-48B8-8877-C049B2AA6379}"/>
          </ac:spMkLst>
        </pc:spChg>
        <pc:spChg chg="add del mod">
          <ac:chgData name="Dan Dures" userId="a4d20157-df88-481d-80b8-beb62bbedd3b" providerId="ADAL" clId="{75DA7604-339C-4960-867C-42389C7A3ECD}" dt="2022-02-23T11:21:32.242" v="24034" actId="478"/>
          <ac:spMkLst>
            <pc:docMk/>
            <pc:sldMk cId="2277016111" sldId="2144867987"/>
            <ac:spMk id="17" creationId="{3F052F68-A529-4E54-85B7-32F06C7C0775}"/>
          </ac:spMkLst>
        </pc:spChg>
        <pc:spChg chg="mod">
          <ac:chgData name="Dan Dures" userId="a4d20157-df88-481d-80b8-beb62bbedd3b" providerId="ADAL" clId="{75DA7604-339C-4960-867C-42389C7A3ECD}" dt="2022-02-28T12:32:12.491" v="27610" actId="207"/>
          <ac:spMkLst>
            <pc:docMk/>
            <pc:sldMk cId="2277016111" sldId="2144867987"/>
            <ac:spMk id="19" creationId="{D7B6C90E-A37E-4362-814F-AC28A661AB96}"/>
          </ac:spMkLst>
        </pc:spChg>
        <pc:spChg chg="mod">
          <ac:chgData name="Dan Dures" userId="a4d20157-df88-481d-80b8-beb62bbedd3b" providerId="ADAL" clId="{75DA7604-339C-4960-867C-42389C7A3ECD}" dt="2022-02-28T12:32:19.440" v="27612" actId="207"/>
          <ac:spMkLst>
            <pc:docMk/>
            <pc:sldMk cId="2277016111" sldId="2144867987"/>
            <ac:spMk id="35" creationId="{1E8CBF56-C2E6-4BF5-9DF8-F1205C36D9EB}"/>
          </ac:spMkLst>
        </pc:spChg>
        <pc:spChg chg="mod">
          <ac:chgData name="Dan Dures" userId="a4d20157-df88-481d-80b8-beb62bbedd3b" providerId="ADAL" clId="{75DA7604-339C-4960-867C-42389C7A3ECD}" dt="2022-02-28T12:32:12.491" v="27610" actId="207"/>
          <ac:spMkLst>
            <pc:docMk/>
            <pc:sldMk cId="2277016111" sldId="2144867987"/>
            <ac:spMk id="38" creationId="{5853C66C-4C53-42B3-95FC-5CAB3373423C}"/>
          </ac:spMkLst>
        </pc:spChg>
        <pc:cxnChg chg="mod">
          <ac:chgData name="Dan Dures" userId="a4d20157-df88-481d-80b8-beb62bbedd3b" providerId="ADAL" clId="{75DA7604-339C-4960-867C-42389C7A3ECD}" dt="2022-02-28T12:32:12.141" v="27609" actId="208"/>
          <ac:cxnSpMkLst>
            <pc:docMk/>
            <pc:sldMk cId="2277016111" sldId="2144867987"/>
            <ac:cxnSpMk id="39" creationId="{5EAEB412-6723-472C-AFBD-14CF4E635435}"/>
          </ac:cxnSpMkLst>
        </pc:cxnChg>
        <pc:cxnChg chg="mod">
          <ac:chgData name="Dan Dures" userId="a4d20157-df88-481d-80b8-beb62bbedd3b" providerId="ADAL" clId="{75DA7604-339C-4960-867C-42389C7A3ECD}" dt="2022-02-28T12:32:12.141" v="27609" actId="208"/>
          <ac:cxnSpMkLst>
            <pc:docMk/>
            <pc:sldMk cId="2277016111" sldId="2144867987"/>
            <ac:cxnSpMk id="40" creationId="{252F8FA7-DAD2-4576-A29F-2E016C9E08EC}"/>
          </ac:cxnSpMkLst>
        </pc:cxnChg>
      </pc:sldChg>
      <pc:sldChg chg="addSp delSp modSp add mod modAnim">
        <pc:chgData name="Dan Dures" userId="a4d20157-df88-481d-80b8-beb62bbedd3b" providerId="ADAL" clId="{75DA7604-339C-4960-867C-42389C7A3ECD}" dt="2022-03-04T12:33:18.729" v="28145"/>
        <pc:sldMkLst>
          <pc:docMk/>
          <pc:sldMk cId="2824729390" sldId="2144867988"/>
        </pc:sldMkLst>
        <pc:spChg chg="mod">
          <ac:chgData name="Dan Dures" userId="a4d20157-df88-481d-80b8-beb62bbedd3b" providerId="ADAL" clId="{75DA7604-339C-4960-867C-42389C7A3ECD}" dt="2022-02-21T17:21:07.149" v="15200" actId="20577"/>
          <ac:spMkLst>
            <pc:docMk/>
            <pc:sldMk cId="2824729390" sldId="2144867988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34:23.699" v="27619" actId="208"/>
          <ac:spMkLst>
            <pc:docMk/>
            <pc:sldMk cId="2824729390" sldId="2144867988"/>
            <ac:spMk id="7" creationId="{1D36B2C4-1929-4207-95A7-5F25B5AEDF2D}"/>
          </ac:spMkLst>
        </pc:spChg>
        <pc:spChg chg="mod">
          <ac:chgData name="Dan Dures" userId="a4d20157-df88-481d-80b8-beb62bbedd3b" providerId="ADAL" clId="{75DA7604-339C-4960-867C-42389C7A3ECD}" dt="2022-02-28T12:34:27.035" v="27620" actId="207"/>
          <ac:spMkLst>
            <pc:docMk/>
            <pc:sldMk cId="2824729390" sldId="2144867988"/>
            <ac:spMk id="8" creationId="{9E8FE021-20E7-4787-83FC-372510737B80}"/>
          </ac:spMkLst>
        </pc:spChg>
        <pc:spChg chg="del mod">
          <ac:chgData name="Dan Dures" userId="a4d20157-df88-481d-80b8-beb62bbedd3b" providerId="ADAL" clId="{75DA7604-339C-4960-867C-42389C7A3ECD}" dt="2022-02-23T11:22:44.467" v="24045" actId="478"/>
          <ac:spMkLst>
            <pc:docMk/>
            <pc:sldMk cId="2824729390" sldId="2144867988"/>
            <ac:spMk id="9" creationId="{3FD4FABB-C1C1-4590-B912-4BFDC7E78D76}"/>
          </ac:spMkLst>
        </pc:spChg>
        <pc:spChg chg="add del mod">
          <ac:chgData name="Dan Dures" userId="a4d20157-df88-481d-80b8-beb62bbedd3b" providerId="ADAL" clId="{75DA7604-339C-4960-867C-42389C7A3ECD}" dt="2022-02-23T11:22:57.818" v="24049" actId="478"/>
          <ac:spMkLst>
            <pc:docMk/>
            <pc:sldMk cId="2824729390" sldId="2144867988"/>
            <ac:spMk id="12" creationId="{4587E03C-92A9-4A82-9679-B16CF16151FC}"/>
          </ac:spMkLst>
        </pc:spChg>
        <pc:spChg chg="mod">
          <ac:chgData name="Dan Dures" userId="a4d20157-df88-481d-80b8-beb62bbedd3b" providerId="ADAL" clId="{75DA7604-339C-4960-867C-42389C7A3ECD}" dt="2022-02-28T12:34:39.375" v="27622" actId="207"/>
          <ac:spMkLst>
            <pc:docMk/>
            <pc:sldMk cId="2824729390" sldId="2144867988"/>
            <ac:spMk id="19" creationId="{17D301EC-6C04-4B32-89C0-B64EB292A87D}"/>
          </ac:spMkLst>
        </pc:spChg>
        <pc:spChg chg="mod">
          <ac:chgData name="Dan Dures" userId="a4d20157-df88-481d-80b8-beb62bbedd3b" providerId="ADAL" clId="{75DA7604-339C-4960-867C-42389C7A3ECD}" dt="2022-02-28T12:34:18.749" v="27618" actId="207"/>
          <ac:spMkLst>
            <pc:docMk/>
            <pc:sldMk cId="2824729390" sldId="2144867988"/>
            <ac:spMk id="21" creationId="{47B7BA2A-C3DE-4B2C-9A5E-1530850A3B5A}"/>
          </ac:spMkLst>
        </pc:spChg>
        <pc:picChg chg="mod">
          <ac:chgData name="Dan Dures" userId="a4d20157-df88-481d-80b8-beb62bbedd3b" providerId="ADAL" clId="{75DA7604-339C-4960-867C-42389C7A3ECD}" dt="2022-02-23T11:22:38.583" v="24043" actId="1076"/>
          <ac:picMkLst>
            <pc:docMk/>
            <pc:sldMk cId="2824729390" sldId="2144867988"/>
            <ac:picMk id="3" creationId="{A69847E3-134A-49C3-9023-7194624D860A}"/>
          </ac:picMkLst>
        </pc:picChg>
        <pc:picChg chg="add mod ord">
          <ac:chgData name="Dan Dures" userId="a4d20157-df88-481d-80b8-beb62bbedd3b" providerId="ADAL" clId="{75DA7604-339C-4960-867C-42389C7A3ECD}" dt="2022-02-23T11:22:30.838" v="24042" actId="1076"/>
          <ac:picMkLst>
            <pc:docMk/>
            <pc:sldMk cId="2824729390" sldId="2144867988"/>
            <ac:picMk id="5" creationId="{CDA4B992-3ED7-4BA0-B54E-A22547B3BA42}"/>
          </ac:picMkLst>
        </pc:picChg>
        <pc:picChg chg="del">
          <ac:chgData name="Dan Dures" userId="a4d20157-df88-481d-80b8-beb62bbedd3b" providerId="ADAL" clId="{75DA7604-339C-4960-867C-42389C7A3ECD}" dt="2022-02-23T11:22:15.005" v="24035" actId="478"/>
          <ac:picMkLst>
            <pc:docMk/>
            <pc:sldMk cId="2824729390" sldId="2144867988"/>
            <ac:picMk id="6" creationId="{CF04E23B-3A07-4E51-BBD7-02A6A2044840}"/>
          </ac:picMkLst>
        </pc:picChg>
        <pc:picChg chg="mod">
          <ac:chgData name="Dan Dures" userId="a4d20157-df88-481d-80b8-beb62bbedd3b" providerId="ADAL" clId="{75DA7604-339C-4960-867C-42389C7A3ECD}" dt="2022-02-23T11:22:38.583" v="24043" actId="1076"/>
          <ac:picMkLst>
            <pc:docMk/>
            <pc:sldMk cId="2824729390" sldId="2144867988"/>
            <ac:picMk id="10" creationId="{8E55522C-AA33-4A6C-98D3-51C362763D6B}"/>
          </ac:picMkLst>
        </pc:picChg>
        <pc:cxnChg chg="mod">
          <ac:chgData name="Dan Dures" userId="a4d20157-df88-481d-80b8-beb62bbedd3b" providerId="ADAL" clId="{75DA7604-339C-4960-867C-42389C7A3ECD}" dt="2022-02-28T12:34:17.613" v="27617" actId="208"/>
          <ac:cxnSpMkLst>
            <pc:docMk/>
            <pc:sldMk cId="2824729390" sldId="2144867988"/>
            <ac:cxnSpMk id="17" creationId="{7AE0578E-A7A3-475D-8060-E70C1E0284DC}"/>
          </ac:cxnSpMkLst>
        </pc:cxnChg>
      </pc:sldChg>
      <pc:sldChg chg="modSp add mod">
        <pc:chgData name="Dan Dures" userId="a4d20157-df88-481d-80b8-beb62bbedd3b" providerId="ADAL" clId="{75DA7604-339C-4960-867C-42389C7A3ECD}" dt="2022-02-28T12:32:03.522" v="27608" actId="207"/>
        <pc:sldMkLst>
          <pc:docMk/>
          <pc:sldMk cId="717022452" sldId="2144867989"/>
        </pc:sldMkLst>
        <pc:spChg chg="mod">
          <ac:chgData name="Dan Dures" userId="a4d20157-df88-481d-80b8-beb62bbedd3b" providerId="ADAL" clId="{75DA7604-339C-4960-867C-42389C7A3ECD}" dt="2022-02-28T12:30:29.956" v="27563" actId="1076"/>
          <ac:spMkLst>
            <pc:docMk/>
            <pc:sldMk cId="717022452" sldId="2144867989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31:32.820" v="27605" actId="208"/>
          <ac:spMkLst>
            <pc:docMk/>
            <pc:sldMk cId="717022452" sldId="2144867989"/>
            <ac:spMk id="5" creationId="{2C059BD3-97D8-41D5-8796-3A67792799E1}"/>
          </ac:spMkLst>
        </pc:spChg>
        <pc:spChg chg="mod">
          <ac:chgData name="Dan Dures" userId="a4d20157-df88-481d-80b8-beb62bbedd3b" providerId="ADAL" clId="{75DA7604-339C-4960-867C-42389C7A3ECD}" dt="2022-02-28T12:31:20.953" v="27602" actId="208"/>
          <ac:spMkLst>
            <pc:docMk/>
            <pc:sldMk cId="717022452" sldId="2144867989"/>
            <ac:spMk id="7" creationId="{273C3BC7-BC8E-4049-A538-4EEDE34FF372}"/>
          </ac:spMkLst>
        </pc:spChg>
        <pc:spChg chg="mod">
          <ac:chgData name="Dan Dures" userId="a4d20157-df88-481d-80b8-beb62bbedd3b" providerId="ADAL" clId="{75DA7604-339C-4960-867C-42389C7A3ECD}" dt="2022-02-28T12:31:20.953" v="27602" actId="208"/>
          <ac:spMkLst>
            <pc:docMk/>
            <pc:sldMk cId="717022452" sldId="2144867989"/>
            <ac:spMk id="8" creationId="{71F95298-FCF7-4EC3-A3C7-56114E97A2FB}"/>
          </ac:spMkLst>
        </pc:spChg>
        <pc:spChg chg="mod">
          <ac:chgData name="Dan Dures" userId="a4d20157-df88-481d-80b8-beb62bbedd3b" providerId="ADAL" clId="{75DA7604-339C-4960-867C-42389C7A3ECD}" dt="2022-02-28T12:31:29.580" v="27604" actId="208"/>
          <ac:spMkLst>
            <pc:docMk/>
            <pc:sldMk cId="717022452" sldId="2144867989"/>
            <ac:spMk id="9" creationId="{C4082576-789F-4BCB-A5C2-9AC0A3F16AE2}"/>
          </ac:spMkLst>
        </pc:spChg>
        <pc:spChg chg="mod">
          <ac:chgData name="Dan Dures" userId="a4d20157-df88-481d-80b8-beb62bbedd3b" providerId="ADAL" clId="{75DA7604-339C-4960-867C-42389C7A3ECD}" dt="2022-02-28T12:31:20.953" v="27602" actId="208"/>
          <ac:spMkLst>
            <pc:docMk/>
            <pc:sldMk cId="717022452" sldId="2144867989"/>
            <ac:spMk id="10" creationId="{5E767EF0-27AF-47BF-9E38-317433E7273E}"/>
          </ac:spMkLst>
        </pc:spChg>
        <pc:spChg chg="mod">
          <ac:chgData name="Dan Dures" userId="a4d20157-df88-481d-80b8-beb62bbedd3b" providerId="ADAL" clId="{75DA7604-339C-4960-867C-42389C7A3ECD}" dt="2022-02-28T12:32:00.310" v="27607" actId="208"/>
          <ac:spMkLst>
            <pc:docMk/>
            <pc:sldMk cId="717022452" sldId="2144867989"/>
            <ac:spMk id="11" creationId="{F856AE70-FAB2-4340-B3F6-A876D18CF2ED}"/>
          </ac:spMkLst>
        </pc:spChg>
        <pc:spChg chg="mod">
          <ac:chgData name="Dan Dures" userId="a4d20157-df88-481d-80b8-beb62bbedd3b" providerId="ADAL" clId="{75DA7604-339C-4960-867C-42389C7A3ECD}" dt="2022-02-28T12:31:20.953" v="27602" actId="208"/>
          <ac:spMkLst>
            <pc:docMk/>
            <pc:sldMk cId="717022452" sldId="2144867989"/>
            <ac:spMk id="13" creationId="{54EAFFE7-E462-4613-86A6-F75FD4A46EA4}"/>
          </ac:spMkLst>
        </pc:spChg>
        <pc:spChg chg="mod">
          <ac:chgData name="Dan Dures" userId="a4d20157-df88-481d-80b8-beb62bbedd3b" providerId="ADAL" clId="{75DA7604-339C-4960-867C-42389C7A3ECD}" dt="2022-02-28T12:30:34.286" v="27564" actId="207"/>
          <ac:spMkLst>
            <pc:docMk/>
            <pc:sldMk cId="717022452" sldId="2144867989"/>
            <ac:spMk id="15" creationId="{6063C543-6990-4A9C-9FC2-1CF389B40A20}"/>
          </ac:spMkLst>
        </pc:spChg>
        <pc:spChg chg="mod">
          <ac:chgData name="Dan Dures" userId="a4d20157-df88-481d-80b8-beb62bbedd3b" providerId="ADAL" clId="{75DA7604-339C-4960-867C-42389C7A3ECD}" dt="2022-02-28T12:30:34.286" v="27564" actId="207"/>
          <ac:spMkLst>
            <pc:docMk/>
            <pc:sldMk cId="717022452" sldId="2144867989"/>
            <ac:spMk id="16" creationId="{3A66B3F0-65A3-47D2-B7A5-7D4C1588F827}"/>
          </ac:spMkLst>
        </pc:spChg>
        <pc:spChg chg="mod">
          <ac:chgData name="Dan Dures" userId="a4d20157-df88-481d-80b8-beb62bbedd3b" providerId="ADAL" clId="{75DA7604-339C-4960-867C-42389C7A3ECD}" dt="2022-02-28T12:30:34.286" v="27564" actId="207"/>
          <ac:spMkLst>
            <pc:docMk/>
            <pc:sldMk cId="717022452" sldId="2144867989"/>
            <ac:spMk id="17" creationId="{3A38DF4B-2838-4E54-A6D7-4B5C3FE5382E}"/>
          </ac:spMkLst>
        </pc:spChg>
        <pc:spChg chg="mod">
          <ac:chgData name="Dan Dures" userId="a4d20157-df88-481d-80b8-beb62bbedd3b" providerId="ADAL" clId="{75DA7604-339C-4960-867C-42389C7A3ECD}" dt="2022-02-28T12:30:34.286" v="27564" actId="207"/>
          <ac:spMkLst>
            <pc:docMk/>
            <pc:sldMk cId="717022452" sldId="2144867989"/>
            <ac:spMk id="18" creationId="{B0EA6D42-92B8-49D9-970D-5E0824B5957F}"/>
          </ac:spMkLst>
        </pc:spChg>
        <pc:spChg chg="mod">
          <ac:chgData name="Dan Dures" userId="a4d20157-df88-481d-80b8-beb62bbedd3b" providerId="ADAL" clId="{75DA7604-339C-4960-867C-42389C7A3ECD}" dt="2022-02-28T12:30:34.286" v="27564" actId="207"/>
          <ac:spMkLst>
            <pc:docMk/>
            <pc:sldMk cId="717022452" sldId="2144867989"/>
            <ac:spMk id="19" creationId="{00669D37-D303-4276-B634-1B441774544C}"/>
          </ac:spMkLst>
        </pc:spChg>
        <pc:spChg chg="mod">
          <ac:chgData name="Dan Dures" userId="a4d20157-df88-481d-80b8-beb62bbedd3b" providerId="ADAL" clId="{75DA7604-339C-4960-867C-42389C7A3ECD}" dt="2022-02-28T12:30:34.286" v="27564" actId="207"/>
          <ac:spMkLst>
            <pc:docMk/>
            <pc:sldMk cId="717022452" sldId="2144867989"/>
            <ac:spMk id="20" creationId="{07940341-DF6B-4F1D-AE4C-79DA4B4771DE}"/>
          </ac:spMkLst>
        </pc:spChg>
        <pc:spChg chg="mod">
          <ac:chgData name="Dan Dures" userId="a4d20157-df88-481d-80b8-beb62bbedd3b" providerId="ADAL" clId="{75DA7604-339C-4960-867C-42389C7A3ECD}" dt="2022-02-28T12:31:35.053" v="27606" actId="207"/>
          <ac:spMkLst>
            <pc:docMk/>
            <pc:sldMk cId="717022452" sldId="2144867989"/>
            <ac:spMk id="22" creationId="{4B36EA56-B049-4F8A-B39D-60E9F0CB4BD5}"/>
          </ac:spMkLst>
        </pc:spChg>
        <pc:spChg chg="mod">
          <ac:chgData name="Dan Dures" userId="a4d20157-df88-481d-80b8-beb62bbedd3b" providerId="ADAL" clId="{75DA7604-339C-4960-867C-42389C7A3ECD}" dt="2022-02-28T12:30:28.560" v="27562" actId="207"/>
          <ac:spMkLst>
            <pc:docMk/>
            <pc:sldMk cId="717022452" sldId="2144867989"/>
            <ac:spMk id="23" creationId="{5011BF56-3272-4558-A361-8EF7DA1D8644}"/>
          </ac:spMkLst>
        </pc:spChg>
        <pc:spChg chg="mod">
          <ac:chgData name="Dan Dures" userId="a4d20157-df88-481d-80b8-beb62bbedd3b" providerId="ADAL" clId="{75DA7604-339C-4960-867C-42389C7A3ECD}" dt="2022-02-28T12:32:03.522" v="27608" actId="207"/>
          <ac:spMkLst>
            <pc:docMk/>
            <pc:sldMk cId="717022452" sldId="2144867989"/>
            <ac:spMk id="24" creationId="{703965D1-8CFF-4423-AC9A-CC38F90AFB02}"/>
          </ac:spMkLst>
        </pc:spChg>
        <pc:spChg chg="mod">
          <ac:chgData name="Dan Dures" userId="a4d20157-df88-481d-80b8-beb62bbedd3b" providerId="ADAL" clId="{75DA7604-339C-4960-867C-42389C7A3ECD}" dt="2022-02-28T12:30:28.560" v="27562" actId="207"/>
          <ac:spMkLst>
            <pc:docMk/>
            <pc:sldMk cId="717022452" sldId="2144867989"/>
            <ac:spMk id="25" creationId="{4786DAD9-49A4-4FA5-8AE2-9CF023543FA5}"/>
          </ac:spMkLst>
        </pc:spChg>
        <pc:spChg chg="mod">
          <ac:chgData name="Dan Dures" userId="a4d20157-df88-481d-80b8-beb62bbedd3b" providerId="ADAL" clId="{75DA7604-339C-4960-867C-42389C7A3ECD}" dt="2022-02-28T12:30:28.560" v="27562" actId="207"/>
          <ac:spMkLst>
            <pc:docMk/>
            <pc:sldMk cId="717022452" sldId="2144867989"/>
            <ac:spMk id="26" creationId="{005A8DA4-9D4A-47C5-9477-787B6DDB7F00}"/>
          </ac:spMkLst>
        </pc:spChg>
        <pc:spChg chg="mod">
          <ac:chgData name="Dan Dures" userId="a4d20157-df88-481d-80b8-beb62bbedd3b" providerId="ADAL" clId="{75DA7604-339C-4960-867C-42389C7A3ECD}" dt="2022-02-28T12:30:28.560" v="27562" actId="207"/>
          <ac:spMkLst>
            <pc:docMk/>
            <pc:sldMk cId="717022452" sldId="2144867989"/>
            <ac:spMk id="27" creationId="{47E40B63-AE21-43D2-AC39-AA5CF2A9AA1A}"/>
          </ac:spMkLst>
        </pc:spChg>
        <pc:spChg chg="mod">
          <ac:chgData name="Dan Dures" userId="a4d20157-df88-481d-80b8-beb62bbedd3b" providerId="ADAL" clId="{75DA7604-339C-4960-867C-42389C7A3ECD}" dt="2022-02-28T12:30:34.286" v="27564" actId="207"/>
          <ac:spMkLst>
            <pc:docMk/>
            <pc:sldMk cId="717022452" sldId="2144867989"/>
            <ac:spMk id="28" creationId="{31CD747B-D09D-434B-A40A-860FC6A10E0D}"/>
          </ac:spMkLst>
        </pc:spChg>
        <pc:spChg chg="mod">
          <ac:chgData name="Dan Dures" userId="a4d20157-df88-481d-80b8-beb62bbedd3b" providerId="ADAL" clId="{75DA7604-339C-4960-867C-42389C7A3ECD}" dt="2022-02-28T12:30:28.560" v="27562" actId="207"/>
          <ac:spMkLst>
            <pc:docMk/>
            <pc:sldMk cId="717022452" sldId="2144867989"/>
            <ac:spMk id="30" creationId="{9A715636-E4E1-4228-B6A2-4FF4B1226AA2}"/>
          </ac:spMkLst>
        </pc:spChg>
        <pc:spChg chg="mod">
          <ac:chgData name="Dan Dures" userId="a4d20157-df88-481d-80b8-beb62bbedd3b" providerId="ADAL" clId="{75DA7604-339C-4960-867C-42389C7A3ECD}" dt="2022-02-28T12:31:08.785" v="27601" actId="20577"/>
          <ac:spMkLst>
            <pc:docMk/>
            <pc:sldMk cId="717022452" sldId="2144867989"/>
            <ac:spMk id="31" creationId="{C5930EDA-76EC-44AE-809D-E76053A664D9}"/>
          </ac:spMkLst>
        </pc:spChg>
        <pc:spChg chg="mod">
          <ac:chgData name="Dan Dures" userId="a4d20157-df88-481d-80b8-beb62bbedd3b" providerId="ADAL" clId="{75DA7604-339C-4960-867C-42389C7A3ECD}" dt="2022-02-28T12:30:42.570" v="27565" actId="207"/>
          <ac:spMkLst>
            <pc:docMk/>
            <pc:sldMk cId="717022452" sldId="2144867989"/>
            <ac:spMk id="33" creationId="{EE084F3E-6033-4560-A23A-3FE5C0B1584F}"/>
          </ac:spMkLst>
        </pc:spChg>
        <pc:spChg chg="mod">
          <ac:chgData name="Dan Dures" userId="a4d20157-df88-481d-80b8-beb62bbedd3b" providerId="ADAL" clId="{75DA7604-339C-4960-867C-42389C7A3ECD}" dt="2022-02-28T12:30:42.570" v="27565" actId="207"/>
          <ac:spMkLst>
            <pc:docMk/>
            <pc:sldMk cId="717022452" sldId="2144867989"/>
            <ac:spMk id="36" creationId="{00178491-AA89-408F-BC28-6E2627E3E731}"/>
          </ac:spMkLst>
        </pc:spChg>
      </pc:sldChg>
      <pc:sldChg chg="addSp delSp modSp add mod">
        <pc:chgData name="Dan Dures" userId="a4d20157-df88-481d-80b8-beb62bbedd3b" providerId="ADAL" clId="{75DA7604-339C-4960-867C-42389C7A3ECD}" dt="2022-02-28T12:35:20.837" v="27627" actId="207"/>
        <pc:sldMkLst>
          <pc:docMk/>
          <pc:sldMk cId="2024789080" sldId="2144867990"/>
        </pc:sldMkLst>
        <pc:spChg chg="mod">
          <ac:chgData name="Dan Dures" userId="a4d20157-df88-481d-80b8-beb62bbedd3b" providerId="ADAL" clId="{75DA7604-339C-4960-867C-42389C7A3ECD}" dt="2022-02-21T17:28:12.113" v="15385" actId="20577"/>
          <ac:spMkLst>
            <pc:docMk/>
            <pc:sldMk cId="2024789080" sldId="2144867990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35:20.837" v="27627" actId="207"/>
          <ac:spMkLst>
            <pc:docMk/>
            <pc:sldMk cId="2024789080" sldId="2144867990"/>
            <ac:spMk id="6" creationId="{7BF129A6-CC49-4AA2-886E-B56DEB83CE8C}"/>
          </ac:spMkLst>
        </pc:spChg>
        <pc:spChg chg="add mod">
          <ac:chgData name="Dan Dures" userId="a4d20157-df88-481d-80b8-beb62bbedd3b" providerId="ADAL" clId="{75DA7604-339C-4960-867C-42389C7A3ECD}" dt="2022-02-28T12:34:59.462" v="27623" actId="207"/>
          <ac:spMkLst>
            <pc:docMk/>
            <pc:sldMk cId="2024789080" sldId="2144867990"/>
            <ac:spMk id="7" creationId="{526B6DBE-4836-4094-852F-F958733BEE48}"/>
          </ac:spMkLst>
        </pc:spChg>
        <pc:spChg chg="mod">
          <ac:chgData name="Dan Dures" userId="a4d20157-df88-481d-80b8-beb62bbedd3b" providerId="ADAL" clId="{75DA7604-339C-4960-867C-42389C7A3ECD}" dt="2022-02-23T12:19:27.241" v="26332" actId="1036"/>
          <ac:spMkLst>
            <pc:docMk/>
            <pc:sldMk cId="2024789080" sldId="2144867990"/>
            <ac:spMk id="8" creationId="{D30887CC-130F-471E-8E4C-3E6F233EC8F4}"/>
          </ac:spMkLst>
        </pc:spChg>
        <pc:spChg chg="mod">
          <ac:chgData name="Dan Dures" userId="a4d20157-df88-481d-80b8-beb62bbedd3b" providerId="ADAL" clId="{75DA7604-339C-4960-867C-42389C7A3ECD}" dt="2022-02-23T12:19:27.241" v="26332" actId="1036"/>
          <ac:spMkLst>
            <pc:docMk/>
            <pc:sldMk cId="2024789080" sldId="2144867990"/>
            <ac:spMk id="9" creationId="{1FF83892-492D-4F51-90DC-C0C75990A85E}"/>
          </ac:spMkLst>
        </pc:spChg>
        <pc:spChg chg="mod">
          <ac:chgData name="Dan Dures" userId="a4d20157-df88-481d-80b8-beb62bbedd3b" providerId="ADAL" clId="{75DA7604-339C-4960-867C-42389C7A3ECD}" dt="2022-02-23T12:17:05.403" v="26087" actId="1076"/>
          <ac:spMkLst>
            <pc:docMk/>
            <pc:sldMk cId="2024789080" sldId="2144867990"/>
            <ac:spMk id="10" creationId="{6B0317C9-E05B-4198-86DB-81CAF0F18894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11" creationId="{7DB0D7ED-08AC-409B-BDB5-F92D094E63D0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12" creationId="{CC98F9CB-7689-41B0-9115-A54BB5DD739C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13" creationId="{43C35CB6-7FB5-41B4-8B8F-D581153A8F97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14" creationId="{B59EEF46-701A-4427-825F-2B31A37392EE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15" creationId="{DF9F7356-BEFA-471D-A793-00D8955AA586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16" creationId="{9BA784DB-CA68-4E12-81CA-A55941936164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17" creationId="{5E8B2BF8-8844-4345-A671-05C493871593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18" creationId="{85F5A97C-01B5-4C66-9E48-16E0C847833C}"/>
          </ac:spMkLst>
        </pc:spChg>
        <pc:spChg chg="mod">
          <ac:chgData name="Dan Dures" userId="a4d20157-df88-481d-80b8-beb62bbedd3b" providerId="ADAL" clId="{75DA7604-339C-4960-867C-42389C7A3ECD}" dt="2022-02-28T12:35:14.447" v="27626" actId="208"/>
          <ac:spMkLst>
            <pc:docMk/>
            <pc:sldMk cId="2024789080" sldId="2144867990"/>
            <ac:spMk id="19" creationId="{B40F9ED1-6015-4A89-8CBF-99986DDCCC00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20" creationId="{ADCB9D0C-F0BF-4091-9397-CF041F17F23B}"/>
          </ac:spMkLst>
        </pc:spChg>
        <pc:spChg chg="mod">
          <ac:chgData name="Dan Dures" userId="a4d20157-df88-481d-80b8-beb62bbedd3b" providerId="ADAL" clId="{75DA7604-339C-4960-867C-42389C7A3ECD}" dt="2022-02-28T12:35:08.034" v="27624" actId="207"/>
          <ac:spMkLst>
            <pc:docMk/>
            <pc:sldMk cId="2024789080" sldId="2144867990"/>
            <ac:spMk id="21" creationId="{93550229-E651-4D11-B38B-7285463D391F}"/>
          </ac:spMkLst>
        </pc:spChg>
        <pc:spChg chg="mod">
          <ac:chgData name="Dan Dures" userId="a4d20157-df88-481d-80b8-beb62bbedd3b" providerId="ADAL" clId="{75DA7604-339C-4960-867C-42389C7A3ECD}" dt="2022-02-28T12:35:11.256" v="27625" actId="207"/>
          <ac:spMkLst>
            <pc:docMk/>
            <pc:sldMk cId="2024789080" sldId="2144867990"/>
            <ac:spMk id="22" creationId="{B1B3D176-4FA6-4D1C-802A-1E95DDCD4A51}"/>
          </ac:spMkLst>
        </pc:spChg>
        <pc:spChg chg="add del mod">
          <ac:chgData name="Dan Dures" userId="a4d20157-df88-481d-80b8-beb62bbedd3b" providerId="ADAL" clId="{75DA7604-339C-4960-867C-42389C7A3ECD}" dt="2022-02-23T12:19:47.005" v="26339" actId="478"/>
          <ac:spMkLst>
            <pc:docMk/>
            <pc:sldMk cId="2024789080" sldId="2144867990"/>
            <ac:spMk id="23" creationId="{0229E466-23FF-49E1-9E10-D23BFF8D3275}"/>
          </ac:spMkLst>
        </pc:spChg>
        <pc:picChg chg="add mod ord">
          <ac:chgData name="Dan Dures" userId="a4d20157-df88-481d-80b8-beb62bbedd3b" providerId="ADAL" clId="{75DA7604-339C-4960-867C-42389C7A3ECD}" dt="2022-02-23T12:19:52.371" v="26340" actId="1076"/>
          <ac:picMkLst>
            <pc:docMk/>
            <pc:sldMk cId="2024789080" sldId="2144867990"/>
            <ac:picMk id="3" creationId="{784D4D4D-140C-4BA9-B250-34C2C11BB397}"/>
          </ac:picMkLst>
        </pc:picChg>
        <pc:picChg chg="del">
          <ac:chgData name="Dan Dures" userId="a4d20157-df88-481d-80b8-beb62bbedd3b" providerId="ADAL" clId="{75DA7604-339C-4960-867C-42389C7A3ECD}" dt="2022-02-23T12:16:19.921" v="26075" actId="478"/>
          <ac:picMkLst>
            <pc:docMk/>
            <pc:sldMk cId="2024789080" sldId="2144867990"/>
            <ac:picMk id="5" creationId="{9433EEF9-2E99-4EEF-8420-CB8F4DF96C89}"/>
          </ac:picMkLst>
        </pc:picChg>
      </pc:sldChg>
      <pc:sldChg chg="add del">
        <pc:chgData name="Dan Dures" userId="a4d20157-df88-481d-80b8-beb62bbedd3b" providerId="ADAL" clId="{75DA7604-339C-4960-867C-42389C7A3ECD}" dt="2022-02-21T17:00:50.456" v="14436" actId="47"/>
        <pc:sldMkLst>
          <pc:docMk/>
          <pc:sldMk cId="1331005703" sldId="2144867993"/>
        </pc:sldMkLst>
      </pc:sldChg>
      <pc:sldChg chg="addSp delSp del mod">
        <pc:chgData name="Dan Dures" userId="a4d20157-df88-481d-80b8-beb62bbedd3b" providerId="ADAL" clId="{75DA7604-339C-4960-867C-42389C7A3ECD}" dt="2022-02-17T14:02:51.874" v="73" actId="47"/>
        <pc:sldMkLst>
          <pc:docMk/>
          <pc:sldMk cId="1713603467" sldId="2144867994"/>
        </pc:sldMkLst>
        <pc:picChg chg="add del">
          <ac:chgData name="Dan Dures" userId="a4d20157-df88-481d-80b8-beb62bbedd3b" providerId="ADAL" clId="{75DA7604-339C-4960-867C-42389C7A3ECD}" dt="2022-02-17T14:02:27.572" v="71" actId="478"/>
          <ac:picMkLst>
            <pc:docMk/>
            <pc:sldMk cId="1713603467" sldId="2144867994"/>
            <ac:picMk id="6" creationId="{8BAF389D-B96B-4823-84DA-EEB207D2D746}"/>
          </ac:picMkLst>
        </pc:picChg>
      </pc:sldChg>
      <pc:sldChg chg="add del">
        <pc:chgData name="Dan Dures" userId="a4d20157-df88-481d-80b8-beb62bbedd3b" providerId="ADAL" clId="{75DA7604-339C-4960-867C-42389C7A3ECD}" dt="2022-02-21T15:34:34.575" v="13049" actId="47"/>
        <pc:sldMkLst>
          <pc:docMk/>
          <pc:sldMk cId="1515096902" sldId="2144867995"/>
        </pc:sldMkLst>
      </pc:sldChg>
      <pc:sldChg chg="add del">
        <pc:chgData name="Dan Dures" userId="a4d20157-df88-481d-80b8-beb62bbedd3b" providerId="ADAL" clId="{75DA7604-339C-4960-867C-42389C7A3ECD}" dt="2022-02-21T17:13:48.259" v="15034" actId="47"/>
        <pc:sldMkLst>
          <pc:docMk/>
          <pc:sldMk cId="1610942283" sldId="2144867996"/>
        </pc:sldMkLst>
      </pc:sldChg>
      <pc:sldChg chg="add del">
        <pc:chgData name="Dan Dures" userId="a4d20157-df88-481d-80b8-beb62bbedd3b" providerId="ADAL" clId="{75DA7604-339C-4960-867C-42389C7A3ECD}" dt="2022-02-21T17:13:39.209" v="15031" actId="47"/>
        <pc:sldMkLst>
          <pc:docMk/>
          <pc:sldMk cId="149094406" sldId="2144867997"/>
        </pc:sldMkLst>
      </pc:sldChg>
      <pc:sldChg chg="addSp modSp add del mod ord">
        <pc:chgData name="Dan Dures" userId="a4d20157-df88-481d-80b8-beb62bbedd3b" providerId="ADAL" clId="{75DA7604-339C-4960-867C-42389C7A3ECD}" dt="2022-02-21T18:53:18.547" v="15527" actId="2696"/>
        <pc:sldMkLst>
          <pc:docMk/>
          <pc:sldMk cId="141380666" sldId="2144867998"/>
        </pc:sldMkLst>
        <pc:spChg chg="add mod">
          <ac:chgData name="Dan Dures" userId="a4d20157-df88-481d-80b8-beb62bbedd3b" providerId="ADAL" clId="{75DA7604-339C-4960-867C-42389C7A3ECD}" dt="2022-02-21T17:14:58.242" v="15070" actId="1036"/>
          <ac:spMkLst>
            <pc:docMk/>
            <pc:sldMk cId="141380666" sldId="2144867998"/>
            <ac:spMk id="22" creationId="{2B768FC6-9A3B-4A4E-BE81-11F385A26473}"/>
          </ac:spMkLst>
        </pc:spChg>
        <pc:spChg chg="mod">
          <ac:chgData name="Dan Dures" userId="a4d20157-df88-481d-80b8-beb62bbedd3b" providerId="ADAL" clId="{75DA7604-339C-4960-867C-42389C7A3ECD}" dt="2022-02-21T17:15:10.426" v="15072" actId="20577"/>
          <ac:spMkLst>
            <pc:docMk/>
            <pc:sldMk cId="141380666" sldId="2144867998"/>
            <ac:spMk id="26" creationId="{6F3ABD5E-86C1-4673-BCA8-64A820264038}"/>
          </ac:spMkLst>
        </pc:spChg>
      </pc:sldChg>
      <pc:sldChg chg="add del">
        <pc:chgData name="Dan Dures" userId="a4d20157-df88-481d-80b8-beb62bbedd3b" providerId="ADAL" clId="{75DA7604-339C-4960-867C-42389C7A3ECD}" dt="2022-02-21T17:06:18.503" v="14817" actId="2696"/>
        <pc:sldMkLst>
          <pc:docMk/>
          <pc:sldMk cId="1859817266" sldId="2144867999"/>
        </pc:sldMkLst>
      </pc:sldChg>
      <pc:sldChg chg="addSp delSp modSp add del mod delAnim modAnim">
        <pc:chgData name="Dan Dures" userId="a4d20157-df88-481d-80b8-beb62bbedd3b" providerId="ADAL" clId="{75DA7604-339C-4960-867C-42389C7A3ECD}" dt="2022-02-22T16:20:30.646" v="22549" actId="2696"/>
        <pc:sldMkLst>
          <pc:docMk/>
          <pc:sldMk cId="2905556510" sldId="2144867999"/>
        </pc:sldMkLst>
        <pc:spChg chg="add del mod">
          <ac:chgData name="Dan Dures" userId="a4d20157-df88-481d-80b8-beb62bbedd3b" providerId="ADAL" clId="{75DA7604-339C-4960-867C-42389C7A3ECD}" dt="2022-02-22T11:31:37.355" v="18300" actId="478"/>
          <ac:spMkLst>
            <pc:docMk/>
            <pc:sldMk cId="2905556510" sldId="2144867999"/>
            <ac:spMk id="2" creationId="{7E536575-4AB8-4666-8E2D-E570FE61027B}"/>
          </ac:spMkLst>
        </pc:spChg>
        <pc:spChg chg="mod">
          <ac:chgData name="Dan Dures" userId="a4d20157-df88-481d-80b8-beb62bbedd3b" providerId="ADAL" clId="{75DA7604-339C-4960-867C-42389C7A3ECD}" dt="2022-02-22T13:30:34.670" v="20737" actId="1076"/>
          <ac:spMkLst>
            <pc:docMk/>
            <pc:sldMk cId="2905556510" sldId="2144867999"/>
            <ac:spMk id="4" creationId="{09DC398D-A46B-4CB9-86BE-6D2D9FD7D58F}"/>
          </ac:spMkLst>
        </pc:spChg>
        <pc:spChg chg="mod">
          <ac:chgData name="Dan Dures" userId="a4d20157-df88-481d-80b8-beb62bbedd3b" providerId="ADAL" clId="{75DA7604-339C-4960-867C-42389C7A3ECD}" dt="2022-02-22T13:38:37.758" v="21089" actId="207"/>
          <ac:spMkLst>
            <pc:docMk/>
            <pc:sldMk cId="2905556510" sldId="2144867999"/>
            <ac:spMk id="9" creationId="{9984978C-BA0F-43ED-8C28-D45CAFD1B9F0}"/>
          </ac:spMkLst>
        </pc:spChg>
        <pc:spChg chg="del mod">
          <ac:chgData name="Dan Dures" userId="a4d20157-df88-481d-80b8-beb62bbedd3b" providerId="ADAL" clId="{75DA7604-339C-4960-867C-42389C7A3ECD}" dt="2022-02-22T11:23:16.658" v="18256" actId="478"/>
          <ac:spMkLst>
            <pc:docMk/>
            <pc:sldMk cId="2905556510" sldId="2144867999"/>
            <ac:spMk id="10" creationId="{9405CA73-8F6E-4BF6-9C88-403AFC2F4FE0}"/>
          </ac:spMkLst>
        </pc:spChg>
        <pc:spChg chg="del mod">
          <ac:chgData name="Dan Dures" userId="a4d20157-df88-481d-80b8-beb62bbedd3b" providerId="ADAL" clId="{75DA7604-339C-4960-867C-42389C7A3ECD}" dt="2022-02-22T10:11:27.777" v="16827" actId="478"/>
          <ac:spMkLst>
            <pc:docMk/>
            <pc:sldMk cId="2905556510" sldId="2144867999"/>
            <ac:spMk id="11" creationId="{3809E603-CF6F-457D-8697-869476E9C4D2}"/>
          </ac:spMkLst>
        </pc:spChg>
        <pc:spChg chg="del">
          <ac:chgData name="Dan Dures" userId="a4d20157-df88-481d-80b8-beb62bbedd3b" providerId="ADAL" clId="{75DA7604-339C-4960-867C-42389C7A3ECD}" dt="2022-02-22T10:11:33.864" v="16829" actId="478"/>
          <ac:spMkLst>
            <pc:docMk/>
            <pc:sldMk cId="2905556510" sldId="2144867999"/>
            <ac:spMk id="12" creationId="{28819A99-3296-46F4-B653-CF03E4478FAC}"/>
          </ac:spMkLst>
        </pc:spChg>
        <pc:spChg chg="del">
          <ac:chgData name="Dan Dures" userId="a4d20157-df88-481d-80b8-beb62bbedd3b" providerId="ADAL" clId="{75DA7604-339C-4960-867C-42389C7A3ECD}" dt="2022-02-22T10:11:33.864" v="16829" actId="478"/>
          <ac:spMkLst>
            <pc:docMk/>
            <pc:sldMk cId="2905556510" sldId="2144867999"/>
            <ac:spMk id="13" creationId="{B93EFFA2-E94C-487C-A81A-75BF6C36C82B}"/>
          </ac:spMkLst>
        </pc:spChg>
        <pc:spChg chg="del">
          <ac:chgData name="Dan Dures" userId="a4d20157-df88-481d-80b8-beb62bbedd3b" providerId="ADAL" clId="{75DA7604-339C-4960-867C-42389C7A3ECD}" dt="2022-02-22T10:11:27.777" v="16827" actId="478"/>
          <ac:spMkLst>
            <pc:docMk/>
            <pc:sldMk cId="2905556510" sldId="2144867999"/>
            <ac:spMk id="16" creationId="{62189BAE-D377-448B-80C4-468DCA817790}"/>
          </ac:spMkLst>
        </pc:spChg>
        <pc:spChg chg="del mod">
          <ac:chgData name="Dan Dures" userId="a4d20157-df88-481d-80b8-beb62bbedd3b" providerId="ADAL" clId="{75DA7604-339C-4960-867C-42389C7A3ECD}" dt="2022-02-22T10:11:27.777" v="16827" actId="478"/>
          <ac:spMkLst>
            <pc:docMk/>
            <pc:sldMk cId="2905556510" sldId="2144867999"/>
            <ac:spMk id="17" creationId="{40534DB1-33F1-4309-A7C3-FD24F7628D6B}"/>
          </ac:spMkLst>
        </pc:spChg>
        <pc:spChg chg="del">
          <ac:chgData name="Dan Dures" userId="a4d20157-df88-481d-80b8-beb62bbedd3b" providerId="ADAL" clId="{75DA7604-339C-4960-867C-42389C7A3ECD}" dt="2022-02-22T10:10:38.366" v="16805" actId="478"/>
          <ac:spMkLst>
            <pc:docMk/>
            <pc:sldMk cId="2905556510" sldId="2144867999"/>
            <ac:spMk id="18" creationId="{9B9A162D-78A1-465A-829D-B1CD2AAFFA60}"/>
          </ac:spMkLst>
        </pc:spChg>
        <pc:spChg chg="del mod">
          <ac:chgData name="Dan Dures" userId="a4d20157-df88-481d-80b8-beb62bbedd3b" providerId="ADAL" clId="{75DA7604-339C-4960-867C-42389C7A3ECD}" dt="2022-02-22T10:21:03.858" v="17071" actId="478"/>
          <ac:spMkLst>
            <pc:docMk/>
            <pc:sldMk cId="2905556510" sldId="2144867999"/>
            <ac:spMk id="19" creationId="{7C50AF47-E657-46F3-8C69-DCC56342EACA}"/>
          </ac:spMkLst>
        </pc:spChg>
        <pc:spChg chg="mod">
          <ac:chgData name="Dan Dures" userId="a4d20157-df88-481d-80b8-beb62bbedd3b" providerId="ADAL" clId="{75DA7604-339C-4960-867C-42389C7A3ECD}" dt="2022-02-22T11:30:52.260" v="18294" actId="1076"/>
          <ac:spMkLst>
            <pc:docMk/>
            <pc:sldMk cId="2905556510" sldId="2144867999"/>
            <ac:spMk id="22" creationId="{B6F82A52-CE8A-40F8-8FFA-94017347AEC9}"/>
          </ac:spMkLst>
        </pc:spChg>
        <pc:spChg chg="del">
          <ac:chgData name="Dan Dures" userId="a4d20157-df88-481d-80b8-beb62bbedd3b" providerId="ADAL" clId="{75DA7604-339C-4960-867C-42389C7A3ECD}" dt="2022-02-22T10:11:23.032" v="16826" actId="478"/>
          <ac:spMkLst>
            <pc:docMk/>
            <pc:sldMk cId="2905556510" sldId="2144867999"/>
            <ac:spMk id="23" creationId="{F478CBB8-98F0-43F9-9168-629D3BE43FEA}"/>
          </ac:spMkLst>
        </pc:spChg>
        <pc:spChg chg="del mod">
          <ac:chgData name="Dan Dures" userId="a4d20157-df88-481d-80b8-beb62bbedd3b" providerId="ADAL" clId="{75DA7604-339C-4960-867C-42389C7A3ECD}" dt="2022-02-22T10:09:39.015" v="16798" actId="478"/>
          <ac:spMkLst>
            <pc:docMk/>
            <pc:sldMk cId="2905556510" sldId="2144867999"/>
            <ac:spMk id="25" creationId="{189412EC-0118-44FF-9C42-13D3C8ED9C5C}"/>
          </ac:spMkLst>
        </pc:spChg>
        <pc:spChg chg="add mod">
          <ac:chgData name="Dan Dures" userId="a4d20157-df88-481d-80b8-beb62bbedd3b" providerId="ADAL" clId="{75DA7604-339C-4960-867C-42389C7A3ECD}" dt="2022-02-22T11:23:24.294" v="18258" actId="1076"/>
          <ac:spMkLst>
            <pc:docMk/>
            <pc:sldMk cId="2905556510" sldId="2144867999"/>
            <ac:spMk id="26" creationId="{355BDA4A-4E9A-409C-892F-22013513DC3B}"/>
          </ac:spMkLst>
        </pc:spChg>
        <pc:spChg chg="add mod">
          <ac:chgData name="Dan Dures" userId="a4d20157-df88-481d-80b8-beb62bbedd3b" providerId="ADAL" clId="{75DA7604-339C-4960-867C-42389C7A3ECD}" dt="2022-02-22T11:23:24.294" v="18258" actId="1076"/>
          <ac:spMkLst>
            <pc:docMk/>
            <pc:sldMk cId="2905556510" sldId="2144867999"/>
            <ac:spMk id="27" creationId="{0A6490A4-110C-4A8F-A753-3C7F3ACCFDBE}"/>
          </ac:spMkLst>
        </pc:spChg>
        <pc:spChg chg="add mod">
          <ac:chgData name="Dan Dures" userId="a4d20157-df88-481d-80b8-beb62bbedd3b" providerId="ADAL" clId="{75DA7604-339C-4960-867C-42389C7A3ECD}" dt="2022-02-22T11:23:24.294" v="18258" actId="1076"/>
          <ac:spMkLst>
            <pc:docMk/>
            <pc:sldMk cId="2905556510" sldId="2144867999"/>
            <ac:spMk id="28" creationId="{0B03F58D-E114-4417-8175-E0D811591C5C}"/>
          </ac:spMkLst>
        </pc:spChg>
        <pc:spChg chg="add mod">
          <ac:chgData name="Dan Dures" userId="a4d20157-df88-481d-80b8-beb62bbedd3b" providerId="ADAL" clId="{75DA7604-339C-4960-867C-42389C7A3ECD}" dt="2022-02-22T11:23:24.294" v="18258" actId="1076"/>
          <ac:spMkLst>
            <pc:docMk/>
            <pc:sldMk cId="2905556510" sldId="2144867999"/>
            <ac:spMk id="29" creationId="{E2BFABCC-B9C4-45AF-9E38-FA678EA618F2}"/>
          </ac:spMkLst>
        </pc:spChg>
        <pc:spChg chg="add mod">
          <ac:chgData name="Dan Dures" userId="a4d20157-df88-481d-80b8-beb62bbedd3b" providerId="ADAL" clId="{75DA7604-339C-4960-867C-42389C7A3ECD}" dt="2022-02-22T11:23:24.294" v="18258" actId="1076"/>
          <ac:spMkLst>
            <pc:docMk/>
            <pc:sldMk cId="2905556510" sldId="2144867999"/>
            <ac:spMk id="30" creationId="{B6EB6FF3-596E-4370-AD0A-BB1FF5876CFC}"/>
          </ac:spMkLst>
        </pc:spChg>
        <pc:spChg chg="add mod">
          <ac:chgData name="Dan Dures" userId="a4d20157-df88-481d-80b8-beb62bbedd3b" providerId="ADAL" clId="{75DA7604-339C-4960-867C-42389C7A3ECD}" dt="2022-02-22T11:23:24.294" v="18258" actId="1076"/>
          <ac:spMkLst>
            <pc:docMk/>
            <pc:sldMk cId="2905556510" sldId="2144867999"/>
            <ac:spMk id="31" creationId="{D5062AE3-0E03-404A-B8DE-B7A67D2606DB}"/>
          </ac:spMkLst>
        </pc:spChg>
        <pc:spChg chg="add mod">
          <ac:chgData name="Dan Dures" userId="a4d20157-df88-481d-80b8-beb62bbedd3b" providerId="ADAL" clId="{75DA7604-339C-4960-867C-42389C7A3ECD}" dt="2022-02-22T11:23:24.294" v="18258" actId="1076"/>
          <ac:spMkLst>
            <pc:docMk/>
            <pc:sldMk cId="2905556510" sldId="2144867999"/>
            <ac:spMk id="32" creationId="{4DE45F7A-0CF0-4015-BA3E-3FBC29C9BCB1}"/>
          </ac:spMkLst>
        </pc:spChg>
        <pc:spChg chg="add mod">
          <ac:chgData name="Dan Dures" userId="a4d20157-df88-481d-80b8-beb62bbedd3b" providerId="ADAL" clId="{75DA7604-339C-4960-867C-42389C7A3ECD}" dt="2022-02-22T11:23:24.294" v="18258" actId="1076"/>
          <ac:spMkLst>
            <pc:docMk/>
            <pc:sldMk cId="2905556510" sldId="2144867999"/>
            <ac:spMk id="33" creationId="{85506C09-18B2-4805-9C32-7175D4DE74D2}"/>
          </ac:spMkLst>
        </pc:spChg>
        <pc:spChg chg="add mod">
          <ac:chgData name="Dan Dures" userId="a4d20157-df88-481d-80b8-beb62bbedd3b" providerId="ADAL" clId="{75DA7604-339C-4960-867C-42389C7A3ECD}" dt="2022-02-22T11:23:24.294" v="18258" actId="1076"/>
          <ac:spMkLst>
            <pc:docMk/>
            <pc:sldMk cId="2905556510" sldId="2144867999"/>
            <ac:spMk id="34" creationId="{F9358103-7AE1-45C4-8F22-C91B071711BB}"/>
          </ac:spMkLst>
        </pc:spChg>
        <pc:spChg chg="add mod">
          <ac:chgData name="Dan Dures" userId="a4d20157-df88-481d-80b8-beb62bbedd3b" providerId="ADAL" clId="{75DA7604-339C-4960-867C-42389C7A3ECD}" dt="2022-02-22T11:33:01.416" v="18502" actId="1076"/>
          <ac:spMkLst>
            <pc:docMk/>
            <pc:sldMk cId="2905556510" sldId="2144867999"/>
            <ac:spMk id="35" creationId="{59E983A3-9580-4F3F-8141-9AA290364101}"/>
          </ac:spMkLst>
        </pc:spChg>
        <pc:spChg chg="add mod">
          <ac:chgData name="Dan Dures" userId="a4d20157-df88-481d-80b8-beb62bbedd3b" providerId="ADAL" clId="{75DA7604-339C-4960-867C-42389C7A3ECD}" dt="2022-02-22T13:40:06.819" v="21102" actId="20577"/>
          <ac:spMkLst>
            <pc:docMk/>
            <pc:sldMk cId="2905556510" sldId="2144867999"/>
            <ac:spMk id="36" creationId="{18383E80-F505-4943-ACF0-38981C9422D4}"/>
          </ac:spMkLst>
        </pc:spChg>
        <pc:spChg chg="add del mod">
          <ac:chgData name="Dan Dures" userId="a4d20157-df88-481d-80b8-beb62bbedd3b" providerId="ADAL" clId="{75DA7604-339C-4960-867C-42389C7A3ECD}" dt="2022-02-22T10:19:44.270" v="16953" actId="478"/>
          <ac:spMkLst>
            <pc:docMk/>
            <pc:sldMk cId="2905556510" sldId="2144867999"/>
            <ac:spMk id="36" creationId="{452CA72A-5A42-4329-AB95-511E6BC894F9}"/>
          </ac:spMkLst>
        </pc:spChg>
        <pc:spChg chg="add mod">
          <ac:chgData name="Dan Dures" userId="a4d20157-df88-481d-80b8-beb62bbedd3b" providerId="ADAL" clId="{75DA7604-339C-4960-867C-42389C7A3ECD}" dt="2022-02-22T11:30:52.260" v="18294" actId="1076"/>
          <ac:spMkLst>
            <pc:docMk/>
            <pc:sldMk cId="2905556510" sldId="2144867999"/>
            <ac:spMk id="37" creationId="{1F7B97FF-6314-4D53-A807-70B3A036CE6A}"/>
          </ac:spMkLst>
        </pc:spChg>
        <pc:spChg chg="add mod">
          <ac:chgData name="Dan Dures" userId="a4d20157-df88-481d-80b8-beb62bbedd3b" providerId="ADAL" clId="{75DA7604-339C-4960-867C-42389C7A3ECD}" dt="2022-02-22T11:33:01.416" v="18502" actId="1076"/>
          <ac:spMkLst>
            <pc:docMk/>
            <pc:sldMk cId="2905556510" sldId="2144867999"/>
            <ac:spMk id="38" creationId="{909CC00B-01CE-4074-8A54-18637C2BB06D}"/>
          </ac:spMkLst>
        </pc:spChg>
        <pc:spChg chg="add mod">
          <ac:chgData name="Dan Dures" userId="a4d20157-df88-481d-80b8-beb62bbedd3b" providerId="ADAL" clId="{75DA7604-339C-4960-867C-42389C7A3ECD}" dt="2022-02-22T11:33:42.214" v="18504" actId="1076"/>
          <ac:spMkLst>
            <pc:docMk/>
            <pc:sldMk cId="2905556510" sldId="2144867999"/>
            <ac:spMk id="39" creationId="{204CB177-3B6E-4D0C-9BD1-9B6BD133582A}"/>
          </ac:spMkLst>
        </pc:spChg>
        <pc:spChg chg="add mod">
          <ac:chgData name="Dan Dures" userId="a4d20157-df88-481d-80b8-beb62bbedd3b" providerId="ADAL" clId="{75DA7604-339C-4960-867C-42389C7A3ECD}" dt="2022-02-22T11:30:52.260" v="18294" actId="1076"/>
          <ac:spMkLst>
            <pc:docMk/>
            <pc:sldMk cId="2905556510" sldId="2144867999"/>
            <ac:spMk id="40" creationId="{0D81D243-0A5B-4C7F-AFFF-580D157C59E1}"/>
          </ac:spMkLst>
        </pc:spChg>
        <pc:spChg chg="add mod">
          <ac:chgData name="Dan Dures" userId="a4d20157-df88-481d-80b8-beb62bbedd3b" providerId="ADAL" clId="{75DA7604-339C-4960-867C-42389C7A3ECD}" dt="2022-02-22T11:33:01.416" v="18502" actId="1076"/>
          <ac:spMkLst>
            <pc:docMk/>
            <pc:sldMk cId="2905556510" sldId="2144867999"/>
            <ac:spMk id="41" creationId="{421713D2-F869-4C52-B363-555BBA2CDC0E}"/>
          </ac:spMkLst>
        </pc:spChg>
        <pc:spChg chg="add mod">
          <ac:chgData name="Dan Dures" userId="a4d20157-df88-481d-80b8-beb62bbedd3b" providerId="ADAL" clId="{75DA7604-339C-4960-867C-42389C7A3ECD}" dt="2022-02-22T13:39:21.463" v="21093" actId="20577"/>
          <ac:spMkLst>
            <pc:docMk/>
            <pc:sldMk cId="2905556510" sldId="2144867999"/>
            <ac:spMk id="42" creationId="{CAC005BD-2A22-42B9-BEA7-4A994408839C}"/>
          </ac:spMkLst>
        </pc:spChg>
        <pc:picChg chg="add del mod">
          <ac:chgData name="Dan Dures" userId="a4d20157-df88-481d-80b8-beb62bbedd3b" providerId="ADAL" clId="{75DA7604-339C-4960-867C-42389C7A3ECD}" dt="2022-02-22T10:10:33.190" v="16802" actId="478"/>
          <ac:picMkLst>
            <pc:docMk/>
            <pc:sldMk cId="2905556510" sldId="2144867999"/>
            <ac:picMk id="3" creationId="{5AFA4A1E-786D-48E5-B86F-1F5297E05891}"/>
          </ac:picMkLst>
        </pc:picChg>
        <pc:picChg chg="add mod">
          <ac:chgData name="Dan Dures" userId="a4d20157-df88-481d-80b8-beb62bbedd3b" providerId="ADAL" clId="{75DA7604-339C-4960-867C-42389C7A3ECD}" dt="2022-02-22T13:39:40.432" v="21094" actId="1076"/>
          <ac:picMkLst>
            <pc:docMk/>
            <pc:sldMk cId="2905556510" sldId="2144867999"/>
            <ac:picMk id="5" creationId="{172593C2-249B-4667-80D1-5A2B391169C2}"/>
          </ac:picMkLst>
        </pc:picChg>
        <pc:picChg chg="add mod ord">
          <ac:chgData name="Dan Dures" userId="a4d20157-df88-481d-80b8-beb62bbedd3b" providerId="ADAL" clId="{75DA7604-339C-4960-867C-42389C7A3ECD}" dt="2022-02-22T11:23:24.294" v="18258" actId="1076"/>
          <ac:picMkLst>
            <pc:docMk/>
            <pc:sldMk cId="2905556510" sldId="2144867999"/>
            <ac:picMk id="6" creationId="{A7CC2A37-3835-41B4-9FE3-08782DAAA862}"/>
          </ac:picMkLst>
        </pc:picChg>
        <pc:picChg chg="del">
          <ac:chgData name="Dan Dures" userId="a4d20157-df88-481d-80b8-beb62bbedd3b" providerId="ADAL" clId="{75DA7604-339C-4960-867C-42389C7A3ECD}" dt="2022-02-22T10:10:14.437" v="16799" actId="478"/>
          <ac:picMkLst>
            <pc:docMk/>
            <pc:sldMk cId="2905556510" sldId="2144867999"/>
            <ac:picMk id="8" creationId="{7356FBBF-8468-41C3-B313-D25D55E8F7E3}"/>
          </ac:picMkLst>
        </pc:picChg>
        <pc:picChg chg="add mod modCrop">
          <ac:chgData name="Dan Dures" userId="a4d20157-df88-481d-80b8-beb62bbedd3b" providerId="ADAL" clId="{75DA7604-339C-4960-867C-42389C7A3ECD}" dt="2022-02-22T11:23:24.294" v="18258" actId="1076"/>
          <ac:picMkLst>
            <pc:docMk/>
            <pc:sldMk cId="2905556510" sldId="2144867999"/>
            <ac:picMk id="14" creationId="{98DFC999-6B64-49E4-8FC0-6CDB5E6D1C89}"/>
          </ac:picMkLst>
        </pc:picChg>
        <pc:picChg chg="del">
          <ac:chgData name="Dan Dures" userId="a4d20157-df88-481d-80b8-beb62bbedd3b" providerId="ADAL" clId="{75DA7604-339C-4960-867C-42389C7A3ECD}" dt="2022-02-22T10:10:35.826" v="16804" actId="478"/>
          <ac:picMkLst>
            <pc:docMk/>
            <pc:sldMk cId="2905556510" sldId="2144867999"/>
            <ac:picMk id="15" creationId="{B36BA901-8618-4079-9207-BD16B2A8EC33}"/>
          </ac:picMkLst>
        </pc:picChg>
        <pc:cxnChg chg="del">
          <ac:chgData name="Dan Dures" userId="a4d20157-df88-481d-80b8-beb62bbedd3b" providerId="ADAL" clId="{75DA7604-339C-4960-867C-42389C7A3ECD}" dt="2022-02-22T10:11:33.864" v="16829" actId="478"/>
          <ac:cxnSpMkLst>
            <pc:docMk/>
            <pc:sldMk cId="2905556510" sldId="2144867999"/>
            <ac:cxnSpMk id="20" creationId="{3BC3BD35-15EE-41FB-B85C-58CDF306755E}"/>
          </ac:cxnSpMkLst>
        </pc:cxnChg>
        <pc:cxnChg chg="del">
          <ac:chgData name="Dan Dures" userId="a4d20157-df88-481d-80b8-beb62bbedd3b" providerId="ADAL" clId="{75DA7604-339C-4960-867C-42389C7A3ECD}" dt="2022-02-22T10:11:13.896" v="16825" actId="478"/>
          <ac:cxnSpMkLst>
            <pc:docMk/>
            <pc:sldMk cId="2905556510" sldId="2144867999"/>
            <ac:cxnSpMk id="24" creationId="{A05639FE-433B-493A-8B1A-4F4FE1572322}"/>
          </ac:cxnSpMkLst>
        </pc:cxnChg>
      </pc:sldChg>
      <pc:sldChg chg="addSp delSp modSp add del mod modClrScheme delAnim modAnim chgLayout">
        <pc:chgData name="Dan Dures" userId="a4d20157-df88-481d-80b8-beb62bbedd3b" providerId="ADAL" clId="{75DA7604-339C-4960-867C-42389C7A3ECD}" dt="2022-02-22T16:20:30.646" v="22549" actId="2696"/>
        <pc:sldMkLst>
          <pc:docMk/>
          <pc:sldMk cId="796303781" sldId="2144868000"/>
        </pc:sldMkLst>
        <pc:spChg chg="add mod">
          <ac:chgData name="Dan Dures" userId="a4d20157-df88-481d-80b8-beb62bbedd3b" providerId="ADAL" clId="{75DA7604-339C-4960-867C-42389C7A3ECD}" dt="2022-02-22T11:09:36.306" v="18081" actId="14100"/>
          <ac:spMkLst>
            <pc:docMk/>
            <pc:sldMk cId="796303781" sldId="2144868000"/>
            <ac:spMk id="2" creationId="{7E876B10-235A-4E8D-9A41-8EF32450A06B}"/>
          </ac:spMkLst>
        </pc:spChg>
        <pc:spChg chg="add del mod">
          <ac:chgData name="Dan Dures" userId="a4d20157-df88-481d-80b8-beb62bbedd3b" providerId="ADAL" clId="{75DA7604-339C-4960-867C-42389C7A3ECD}" dt="2022-02-22T10:47:07.363" v="17318" actId="478"/>
          <ac:spMkLst>
            <pc:docMk/>
            <pc:sldMk cId="796303781" sldId="2144868000"/>
            <ac:spMk id="2" creationId="{AEE10E5A-B2B4-443F-9E6E-E7E3BE8CCCE1}"/>
          </ac:spMkLst>
        </pc:spChg>
        <pc:spChg chg="del mod ord">
          <ac:chgData name="Dan Dures" userId="a4d20157-df88-481d-80b8-beb62bbedd3b" providerId="ADAL" clId="{75DA7604-339C-4960-867C-42389C7A3ECD}" dt="2022-02-22T13:30:39.455" v="20738" actId="478"/>
          <ac:spMkLst>
            <pc:docMk/>
            <pc:sldMk cId="796303781" sldId="2144868000"/>
            <ac:spMk id="4" creationId="{C25EA441-B241-4364-A86B-B7F312C6107C}"/>
          </ac:spMkLst>
        </pc:spChg>
        <pc:spChg chg="add del mod">
          <ac:chgData name="Dan Dures" userId="a4d20157-df88-481d-80b8-beb62bbedd3b" providerId="ADAL" clId="{75DA7604-339C-4960-867C-42389C7A3ECD}" dt="2022-02-22T13:30:41.780" v="20739" actId="478"/>
          <ac:spMkLst>
            <pc:docMk/>
            <pc:sldMk cId="796303781" sldId="2144868000"/>
            <ac:spMk id="5" creationId="{92C701AD-BBC5-4EEF-8AE8-243B553F9599}"/>
          </ac:spMkLst>
        </pc:spChg>
        <pc:spChg chg="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7" creationId="{605E6E9A-B45D-4157-8B57-47E30589EECA}"/>
          </ac:spMkLst>
        </pc:spChg>
        <pc:spChg chg="del">
          <ac:chgData name="Dan Dures" userId="a4d20157-df88-481d-80b8-beb62bbedd3b" providerId="ADAL" clId="{75DA7604-339C-4960-867C-42389C7A3ECD}" dt="2022-02-22T10:45:05.897" v="17272" actId="478"/>
          <ac:spMkLst>
            <pc:docMk/>
            <pc:sldMk cId="796303781" sldId="2144868000"/>
            <ac:spMk id="8" creationId="{1690F25F-22C6-4345-A464-23E3E69EF4D4}"/>
          </ac:spMkLst>
        </pc:spChg>
        <pc:spChg chg="del">
          <ac:chgData name="Dan Dures" userId="a4d20157-df88-481d-80b8-beb62bbedd3b" providerId="ADAL" clId="{75DA7604-339C-4960-867C-42389C7A3ECD}" dt="2022-02-22T10:09:35.858" v="16796" actId="478"/>
          <ac:spMkLst>
            <pc:docMk/>
            <pc:sldMk cId="796303781" sldId="2144868000"/>
            <ac:spMk id="10" creationId="{CB59ED52-016C-4FFC-BA55-BB9812C07026}"/>
          </ac:spMkLst>
        </pc:spChg>
        <pc:spChg chg="del">
          <ac:chgData name="Dan Dures" userId="a4d20157-df88-481d-80b8-beb62bbedd3b" providerId="ADAL" clId="{75DA7604-339C-4960-867C-42389C7A3ECD}" dt="2022-02-22T10:45:05.897" v="17272" actId="478"/>
          <ac:spMkLst>
            <pc:docMk/>
            <pc:sldMk cId="796303781" sldId="2144868000"/>
            <ac:spMk id="11" creationId="{B5B913F6-D3BE-4061-B187-4491CA035D0C}"/>
          </ac:spMkLst>
        </pc:spChg>
        <pc:spChg chg="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16" creationId="{0D48649E-A423-4309-8657-FDE52AE76E7D}"/>
          </ac:spMkLst>
        </pc:spChg>
        <pc:spChg chg="del">
          <ac:chgData name="Dan Dures" userId="a4d20157-df88-481d-80b8-beb62bbedd3b" providerId="ADAL" clId="{75DA7604-339C-4960-867C-42389C7A3ECD}" dt="2022-02-22T10:45:05.897" v="17272" actId="478"/>
          <ac:spMkLst>
            <pc:docMk/>
            <pc:sldMk cId="796303781" sldId="2144868000"/>
            <ac:spMk id="17" creationId="{FF129A6A-3BBA-4892-8B83-B145B21A9DB0}"/>
          </ac:spMkLst>
        </pc:spChg>
        <pc:spChg chg="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18" creationId="{3AD01808-6447-42D7-B715-C0A731178489}"/>
          </ac:spMkLst>
        </pc:spChg>
        <pc:spChg chg="add 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20" creationId="{03638BAC-1A22-45E5-8B08-5B3DCED531BB}"/>
          </ac:spMkLst>
        </pc:spChg>
        <pc:spChg chg="add 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21" creationId="{B975B465-95A7-4D05-83E8-D5B9DACAB5A1}"/>
          </ac:spMkLst>
        </pc:spChg>
        <pc:spChg chg="add mod">
          <ac:chgData name="Dan Dures" userId="a4d20157-df88-481d-80b8-beb62bbedd3b" providerId="ADAL" clId="{75DA7604-339C-4960-867C-42389C7A3ECD}" dt="2022-02-22T11:09:46.684" v="18084" actId="1076"/>
          <ac:spMkLst>
            <pc:docMk/>
            <pc:sldMk cId="796303781" sldId="2144868000"/>
            <ac:spMk id="23" creationId="{4C8CE1C8-C598-49CE-A626-4148ED71AE49}"/>
          </ac:spMkLst>
        </pc:spChg>
        <pc:spChg chg="add 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25" creationId="{00128427-C4D1-439C-B922-40C1F179E4A9}"/>
          </ac:spMkLst>
        </pc:spChg>
        <pc:spChg chg="del">
          <ac:chgData name="Dan Dures" userId="a4d20157-df88-481d-80b8-beb62bbedd3b" providerId="ADAL" clId="{75DA7604-339C-4960-867C-42389C7A3ECD}" dt="2022-02-22T10:09:36.753" v="16797" actId="478"/>
          <ac:spMkLst>
            <pc:docMk/>
            <pc:sldMk cId="796303781" sldId="2144868000"/>
            <ac:spMk id="27" creationId="{40281818-9D1A-45F7-B3ED-8AB2BFF2DB8E}"/>
          </ac:spMkLst>
        </pc:spChg>
        <pc:spChg chg="add mod">
          <ac:chgData name="Dan Dures" userId="a4d20157-df88-481d-80b8-beb62bbedd3b" providerId="ADAL" clId="{75DA7604-339C-4960-867C-42389C7A3ECD}" dt="2022-02-22T11:12:19.141" v="18151" actId="1036"/>
          <ac:spMkLst>
            <pc:docMk/>
            <pc:sldMk cId="796303781" sldId="2144868000"/>
            <ac:spMk id="27" creationId="{871679DA-4B8B-4817-AF1B-7CDD7BBA0BA2}"/>
          </ac:spMkLst>
        </pc:spChg>
        <pc:spChg chg="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28" creationId="{ACAE5EBE-9470-459D-AD49-3C905455B659}"/>
          </ac:spMkLst>
        </pc:spChg>
        <pc:spChg chg="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29" creationId="{66DBD8A6-6877-4CE0-BA8A-1C9B6AA54211}"/>
          </ac:spMkLst>
        </pc:spChg>
        <pc:spChg chg="del mod">
          <ac:chgData name="Dan Dures" userId="a4d20157-df88-481d-80b8-beb62bbedd3b" providerId="ADAL" clId="{75DA7604-339C-4960-867C-42389C7A3ECD}" dt="2022-02-22T11:01:51.292" v="17721" actId="478"/>
          <ac:spMkLst>
            <pc:docMk/>
            <pc:sldMk cId="796303781" sldId="2144868000"/>
            <ac:spMk id="30" creationId="{E195BA9F-3B9B-4358-99EE-39E4225680F1}"/>
          </ac:spMkLst>
        </pc:spChg>
        <pc:spChg chg="add del mod">
          <ac:chgData name="Dan Dures" userId="a4d20157-df88-481d-80b8-beb62bbedd3b" providerId="ADAL" clId="{75DA7604-339C-4960-867C-42389C7A3ECD}" dt="2022-02-22T11:00:46.765" v="17576" actId="478"/>
          <ac:spMkLst>
            <pc:docMk/>
            <pc:sldMk cId="796303781" sldId="2144868000"/>
            <ac:spMk id="31" creationId="{CA4DD297-2D30-49B7-8AD1-5D004F19EE1B}"/>
          </ac:spMkLst>
        </pc:spChg>
        <pc:spChg chg="del">
          <ac:chgData name="Dan Dures" userId="a4d20157-df88-481d-80b8-beb62bbedd3b" providerId="ADAL" clId="{75DA7604-339C-4960-867C-42389C7A3ECD}" dt="2022-02-22T10:45:05.897" v="17272" actId="478"/>
          <ac:spMkLst>
            <pc:docMk/>
            <pc:sldMk cId="796303781" sldId="2144868000"/>
            <ac:spMk id="31" creationId="{FDDD7CBD-9D27-4520-8E18-86B1E073AE95}"/>
          </ac:spMkLst>
        </pc:spChg>
        <pc:spChg chg="del">
          <ac:chgData name="Dan Dures" userId="a4d20157-df88-481d-80b8-beb62bbedd3b" providerId="ADAL" clId="{75DA7604-339C-4960-867C-42389C7A3ECD}" dt="2022-02-22T10:45:05.897" v="17272" actId="478"/>
          <ac:spMkLst>
            <pc:docMk/>
            <pc:sldMk cId="796303781" sldId="2144868000"/>
            <ac:spMk id="32" creationId="{2BE43D68-5E46-4AAE-9B18-35D8E4D38D10}"/>
          </ac:spMkLst>
        </pc:spChg>
        <pc:spChg chg="add 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32" creationId="{96648930-B90E-4A8A-9AC4-30BA2F367E21}"/>
          </ac:spMkLst>
        </pc:spChg>
        <pc:spChg chg="del">
          <ac:chgData name="Dan Dures" userId="a4d20157-df88-481d-80b8-beb62bbedd3b" providerId="ADAL" clId="{75DA7604-339C-4960-867C-42389C7A3ECD}" dt="2022-02-22T10:45:05.897" v="17272" actId="478"/>
          <ac:spMkLst>
            <pc:docMk/>
            <pc:sldMk cId="796303781" sldId="2144868000"/>
            <ac:spMk id="33" creationId="{09C406AA-D4A1-48EF-92E1-1C42268F4C1D}"/>
          </ac:spMkLst>
        </pc:spChg>
        <pc:spChg chg="add 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33" creationId="{B7EDAD15-E5E7-49E5-8F1C-9A1187328E72}"/>
          </ac:spMkLst>
        </pc:spChg>
        <pc:spChg chg="del mod">
          <ac:chgData name="Dan Dures" userId="a4d20157-df88-481d-80b8-beb62bbedd3b" providerId="ADAL" clId="{75DA7604-339C-4960-867C-42389C7A3ECD}" dt="2022-02-22T10:45:05.897" v="17272" actId="478"/>
          <ac:spMkLst>
            <pc:docMk/>
            <pc:sldMk cId="796303781" sldId="2144868000"/>
            <ac:spMk id="34" creationId="{3CA516FE-F961-45E6-8EFD-D41A52266C52}"/>
          </ac:spMkLst>
        </pc:spChg>
        <pc:spChg chg="add mod">
          <ac:chgData name="Dan Dures" userId="a4d20157-df88-481d-80b8-beb62bbedd3b" providerId="ADAL" clId="{75DA7604-339C-4960-867C-42389C7A3ECD}" dt="2022-02-22T11:12:19.141" v="18151" actId="1036"/>
          <ac:spMkLst>
            <pc:docMk/>
            <pc:sldMk cId="796303781" sldId="2144868000"/>
            <ac:spMk id="34" creationId="{E632599C-53EB-47CD-AE08-15A2CEA9FE07}"/>
          </ac:spMkLst>
        </pc:spChg>
        <pc:spChg chg="add mod">
          <ac:chgData name="Dan Dures" userId="a4d20157-df88-481d-80b8-beb62bbedd3b" providerId="ADAL" clId="{75DA7604-339C-4960-867C-42389C7A3ECD}" dt="2022-02-22T11:12:38.377" v="18154" actId="1076"/>
          <ac:spMkLst>
            <pc:docMk/>
            <pc:sldMk cId="796303781" sldId="2144868000"/>
            <ac:spMk id="35" creationId="{97A99872-88CB-4DA3-BFC1-AF3EF8776482}"/>
          </ac:spMkLst>
        </pc:spChg>
        <pc:spChg chg="add mod">
          <ac:chgData name="Dan Dures" userId="a4d20157-df88-481d-80b8-beb62bbedd3b" providerId="ADAL" clId="{75DA7604-339C-4960-867C-42389C7A3ECD}" dt="2022-02-22T11:12:38.377" v="18154" actId="1076"/>
          <ac:spMkLst>
            <pc:docMk/>
            <pc:sldMk cId="796303781" sldId="2144868000"/>
            <ac:spMk id="36" creationId="{D53468CC-4A30-443C-8B2D-1DE4D3779774}"/>
          </ac:spMkLst>
        </pc:spChg>
        <pc:spChg chg="add mod">
          <ac:chgData name="Dan Dures" userId="a4d20157-df88-481d-80b8-beb62bbedd3b" providerId="ADAL" clId="{75DA7604-339C-4960-867C-42389C7A3ECD}" dt="2022-02-22T11:10:04.082" v="18088" actId="1076"/>
          <ac:spMkLst>
            <pc:docMk/>
            <pc:sldMk cId="796303781" sldId="2144868000"/>
            <ac:spMk id="37" creationId="{8A24A254-0685-403F-BCDF-BDBF488B65DD}"/>
          </ac:spMkLst>
        </pc:spChg>
        <pc:spChg chg="add 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38" creationId="{8AEA495C-DB0E-4DAA-B0D5-C9275358808C}"/>
          </ac:spMkLst>
        </pc:spChg>
        <pc:spChg chg="add mod">
          <ac:chgData name="Dan Dures" userId="a4d20157-df88-481d-80b8-beb62bbedd3b" providerId="ADAL" clId="{75DA7604-339C-4960-867C-42389C7A3ECD}" dt="2022-02-22T13:45:10.580" v="21317" actId="1036"/>
          <ac:spMkLst>
            <pc:docMk/>
            <pc:sldMk cId="796303781" sldId="2144868000"/>
            <ac:spMk id="39" creationId="{AA325027-61D2-4990-B293-ADBAC1DCAD68}"/>
          </ac:spMkLst>
        </pc:spChg>
        <pc:spChg chg="add mod">
          <ac:chgData name="Dan Dures" userId="a4d20157-df88-481d-80b8-beb62bbedd3b" providerId="ADAL" clId="{75DA7604-339C-4960-867C-42389C7A3ECD}" dt="2022-02-22T11:12:38.377" v="18154" actId="1076"/>
          <ac:spMkLst>
            <pc:docMk/>
            <pc:sldMk cId="796303781" sldId="2144868000"/>
            <ac:spMk id="40" creationId="{138B6BF5-2933-42B0-B7B4-A72677821B97}"/>
          </ac:spMkLst>
        </pc:spChg>
        <pc:spChg chg="add mod">
          <ac:chgData name="Dan Dures" userId="a4d20157-df88-481d-80b8-beb62bbedd3b" providerId="ADAL" clId="{75DA7604-339C-4960-867C-42389C7A3ECD}" dt="2022-02-22T11:12:38.377" v="18154" actId="1076"/>
          <ac:spMkLst>
            <pc:docMk/>
            <pc:sldMk cId="796303781" sldId="2144868000"/>
            <ac:spMk id="41" creationId="{A6BC3AB5-09E9-48E2-8614-D4F3B91319D8}"/>
          </ac:spMkLst>
        </pc:spChg>
        <pc:spChg chg="add mod">
          <ac:chgData name="Dan Dures" userId="a4d20157-df88-481d-80b8-beb62bbedd3b" providerId="ADAL" clId="{75DA7604-339C-4960-867C-42389C7A3ECD}" dt="2022-02-22T11:09:48.856" v="18085" actId="1076"/>
          <ac:spMkLst>
            <pc:docMk/>
            <pc:sldMk cId="796303781" sldId="2144868000"/>
            <ac:spMk id="42" creationId="{810E4458-A2C7-42ED-8452-DE0A6AA92A9C}"/>
          </ac:spMkLst>
        </pc:spChg>
        <pc:spChg chg="add mod">
          <ac:chgData name="Dan Dures" userId="a4d20157-df88-481d-80b8-beb62bbedd3b" providerId="ADAL" clId="{75DA7604-339C-4960-867C-42389C7A3ECD}" dt="2022-02-22T11:09:43.744" v="18083" actId="1076"/>
          <ac:spMkLst>
            <pc:docMk/>
            <pc:sldMk cId="796303781" sldId="2144868000"/>
            <ac:spMk id="43" creationId="{BF378F71-B2B5-4A34-8605-A7B879B27645}"/>
          </ac:spMkLst>
        </pc:spChg>
        <pc:spChg chg="add mod">
          <ac:chgData name="Dan Dures" userId="a4d20157-df88-481d-80b8-beb62bbedd3b" providerId="ADAL" clId="{75DA7604-339C-4960-867C-42389C7A3ECD}" dt="2022-02-22T11:12:00.040" v="18144" actId="1076"/>
          <ac:spMkLst>
            <pc:docMk/>
            <pc:sldMk cId="796303781" sldId="2144868000"/>
            <ac:spMk id="44" creationId="{18D7C4C2-C2F0-4993-BE2B-284ECECA64C9}"/>
          </ac:spMkLst>
        </pc:spChg>
        <pc:spChg chg="add mod">
          <ac:chgData name="Dan Dures" userId="a4d20157-df88-481d-80b8-beb62bbedd3b" providerId="ADAL" clId="{75DA7604-339C-4960-867C-42389C7A3ECD}" dt="2022-02-22T11:12:19.141" v="18151" actId="1036"/>
          <ac:spMkLst>
            <pc:docMk/>
            <pc:sldMk cId="796303781" sldId="2144868000"/>
            <ac:spMk id="45" creationId="{FDCB6AE1-9AB6-4D67-86A2-EA858F0DA4EB}"/>
          </ac:spMkLst>
        </pc:spChg>
        <pc:spChg chg="add mod">
          <ac:chgData name="Dan Dures" userId="a4d20157-df88-481d-80b8-beb62bbedd3b" providerId="ADAL" clId="{75DA7604-339C-4960-867C-42389C7A3ECD}" dt="2022-02-22T13:42:31.463" v="21150" actId="20577"/>
          <ac:spMkLst>
            <pc:docMk/>
            <pc:sldMk cId="796303781" sldId="2144868000"/>
            <ac:spMk id="46" creationId="{18F8235B-F551-4DB4-838B-B96F711FE376}"/>
          </ac:spMkLst>
        </pc:spChg>
        <pc:picChg chg="add del mod">
          <ac:chgData name="Dan Dures" userId="a4d20157-df88-481d-80b8-beb62bbedd3b" providerId="ADAL" clId="{75DA7604-339C-4960-867C-42389C7A3ECD}" dt="2022-02-22T10:45:05.897" v="17272" actId="478"/>
          <ac:picMkLst>
            <pc:docMk/>
            <pc:sldMk cId="796303781" sldId="2144868000"/>
            <ac:picMk id="5" creationId="{96575A39-B4F1-4222-8F7B-1C85859BCE3B}"/>
          </ac:picMkLst>
        </pc:picChg>
        <pc:picChg chg="del mod">
          <ac:chgData name="Dan Dures" userId="a4d20157-df88-481d-80b8-beb62bbedd3b" providerId="ADAL" clId="{75DA7604-339C-4960-867C-42389C7A3ECD}" dt="2022-02-22T10:08:03.329" v="16788" actId="478"/>
          <ac:picMkLst>
            <pc:docMk/>
            <pc:sldMk cId="796303781" sldId="2144868000"/>
            <ac:picMk id="6" creationId="{B30C718E-56F3-4530-AD02-A81ED9D17C6E}"/>
          </ac:picMkLst>
        </pc:picChg>
        <pc:picChg chg="add del mod ord">
          <ac:chgData name="Dan Dures" userId="a4d20157-df88-481d-80b8-beb62bbedd3b" providerId="ADAL" clId="{75DA7604-339C-4960-867C-42389C7A3ECD}" dt="2022-02-22T10:45:05.897" v="17272" actId="478"/>
          <ac:picMkLst>
            <pc:docMk/>
            <pc:sldMk cId="796303781" sldId="2144868000"/>
            <ac:picMk id="12" creationId="{85F35BF5-E441-420B-9F95-70A9F8BF141B}"/>
          </ac:picMkLst>
        </pc:picChg>
        <pc:picChg chg="add del mod">
          <ac:chgData name="Dan Dures" userId="a4d20157-df88-481d-80b8-beb62bbedd3b" providerId="ADAL" clId="{75DA7604-339C-4960-867C-42389C7A3ECD}" dt="2022-02-22T10:48:45.630" v="17340" actId="478"/>
          <ac:picMkLst>
            <pc:docMk/>
            <pc:sldMk cId="796303781" sldId="2144868000"/>
            <ac:picMk id="14" creationId="{BEE0D401-AAD9-4AC1-B72B-7785B3FB980F}"/>
          </ac:picMkLst>
        </pc:picChg>
        <pc:picChg chg="add mod">
          <ac:chgData name="Dan Dures" userId="a4d20157-df88-481d-80b8-beb62bbedd3b" providerId="ADAL" clId="{75DA7604-339C-4960-867C-42389C7A3ECD}" dt="2022-02-22T11:09:16.073" v="18076" actId="14100"/>
          <ac:picMkLst>
            <pc:docMk/>
            <pc:sldMk cId="796303781" sldId="2144868000"/>
            <ac:picMk id="22" creationId="{8EE513D0-BF1D-4593-A9C7-42B23BFF8DE7}"/>
          </ac:picMkLst>
        </pc:picChg>
        <pc:picChg chg="add mod">
          <ac:chgData name="Dan Dures" userId="a4d20157-df88-481d-80b8-beb62bbedd3b" providerId="ADAL" clId="{75DA7604-339C-4960-867C-42389C7A3ECD}" dt="2022-02-22T11:10:04.082" v="18088" actId="1076"/>
          <ac:picMkLst>
            <pc:docMk/>
            <pc:sldMk cId="796303781" sldId="2144868000"/>
            <ac:picMk id="24" creationId="{CA546EA1-6116-4724-BF8C-BBC13CD683A2}"/>
          </ac:picMkLst>
        </pc:picChg>
        <pc:picChg chg="add mod ord">
          <ac:chgData name="Dan Dures" userId="a4d20157-df88-481d-80b8-beb62bbedd3b" providerId="ADAL" clId="{75DA7604-339C-4960-867C-42389C7A3ECD}" dt="2022-02-22T11:10:11.010" v="18089" actId="14100"/>
          <ac:picMkLst>
            <pc:docMk/>
            <pc:sldMk cId="796303781" sldId="2144868000"/>
            <ac:picMk id="26" creationId="{E5B20322-8098-4E04-98BE-8FC8DECFC6A6}"/>
          </ac:picMkLst>
        </pc:picChg>
        <pc:cxnChg chg="del">
          <ac:chgData name="Dan Dures" userId="a4d20157-df88-481d-80b8-beb62bbedd3b" providerId="ADAL" clId="{75DA7604-339C-4960-867C-42389C7A3ECD}" dt="2022-02-22T10:45:05.897" v="17272" actId="478"/>
          <ac:cxnSpMkLst>
            <pc:docMk/>
            <pc:sldMk cId="796303781" sldId="2144868000"/>
            <ac:cxnSpMk id="19" creationId="{D443596D-631B-452F-B8FC-5948A5E820C3}"/>
          </ac:cxnSpMkLst>
        </pc:cxnChg>
      </pc:sldChg>
      <pc:sldChg chg="add del">
        <pc:chgData name="Dan Dures" userId="a4d20157-df88-481d-80b8-beb62bbedd3b" providerId="ADAL" clId="{75DA7604-339C-4960-867C-42389C7A3ECD}" dt="2022-02-21T17:06:18.503" v="14817" actId="2696"/>
        <pc:sldMkLst>
          <pc:docMk/>
          <pc:sldMk cId="2658099037" sldId="2144868000"/>
        </pc:sldMkLst>
      </pc:sldChg>
      <pc:sldChg chg="addSp modSp add mod modAnim">
        <pc:chgData name="Dan Dures" userId="a4d20157-df88-481d-80b8-beb62bbedd3b" providerId="ADAL" clId="{75DA7604-339C-4960-867C-42389C7A3ECD}" dt="2022-03-04T12:33:26.388" v="28146"/>
        <pc:sldMkLst>
          <pc:docMk/>
          <pc:sldMk cId="8929183" sldId="2144868001"/>
        </pc:sldMkLst>
        <pc:spChg chg="mod">
          <ac:chgData name="Dan Dures" userId="a4d20157-df88-481d-80b8-beb62bbedd3b" providerId="ADAL" clId="{75DA7604-339C-4960-867C-42389C7A3ECD}" dt="2022-02-21T17:27:55.773" v="15384" actId="20577"/>
          <ac:spMkLst>
            <pc:docMk/>
            <pc:sldMk cId="8929183" sldId="2144868001"/>
            <ac:spMk id="4" creationId="{36215EE6-F924-43EC-9468-627283D3EA29}"/>
          </ac:spMkLst>
        </pc:spChg>
        <pc:spChg chg="add mod">
          <ac:chgData name="Dan Dures" userId="a4d20157-df88-481d-80b8-beb62bbedd3b" providerId="ADAL" clId="{75DA7604-339C-4960-867C-42389C7A3ECD}" dt="2022-02-28T12:36:07.211" v="27636" actId="571"/>
          <ac:spMkLst>
            <pc:docMk/>
            <pc:sldMk cId="8929183" sldId="2144868001"/>
            <ac:spMk id="19" creationId="{90CCBA0C-C828-4292-B2A8-D006A7BACE27}"/>
          </ac:spMkLst>
        </pc:spChg>
        <pc:spChg chg="add mod">
          <ac:chgData name="Dan Dures" userId="a4d20157-df88-481d-80b8-beb62bbedd3b" providerId="ADAL" clId="{75DA7604-339C-4960-867C-42389C7A3ECD}" dt="2022-02-28T12:36:07.211" v="27636" actId="571"/>
          <ac:spMkLst>
            <pc:docMk/>
            <pc:sldMk cId="8929183" sldId="2144868001"/>
            <ac:spMk id="20" creationId="{3675AFDA-0F8E-4150-850E-E840B79A2E09}"/>
          </ac:spMkLst>
        </pc:spChg>
        <pc:spChg chg="mod">
          <ac:chgData name="Dan Dures" userId="a4d20157-df88-481d-80b8-beb62bbedd3b" providerId="ADAL" clId="{75DA7604-339C-4960-867C-42389C7A3ECD}" dt="2022-02-28T12:36:20.052" v="27639" actId="208"/>
          <ac:spMkLst>
            <pc:docMk/>
            <pc:sldMk cId="8929183" sldId="2144868001"/>
            <ac:spMk id="28" creationId="{F934D71D-0526-43BC-A12C-162EE43B4E7C}"/>
          </ac:spMkLst>
        </pc:spChg>
        <pc:spChg chg="mod">
          <ac:chgData name="Dan Dures" userId="a4d20157-df88-481d-80b8-beb62bbedd3b" providerId="ADAL" clId="{75DA7604-339C-4960-867C-42389C7A3ECD}" dt="2022-02-28T12:36:01.085" v="27634" actId="208"/>
          <ac:spMkLst>
            <pc:docMk/>
            <pc:sldMk cId="8929183" sldId="2144868001"/>
            <ac:spMk id="29" creationId="{2DC0B35A-661E-4CA9-A55D-3F58A87EE0E8}"/>
          </ac:spMkLst>
        </pc:spChg>
        <pc:spChg chg="mod">
          <ac:chgData name="Dan Dures" userId="a4d20157-df88-481d-80b8-beb62bbedd3b" providerId="ADAL" clId="{75DA7604-339C-4960-867C-42389C7A3ECD}" dt="2022-02-28T12:36:13.239" v="27637" actId="207"/>
          <ac:spMkLst>
            <pc:docMk/>
            <pc:sldMk cId="8929183" sldId="2144868001"/>
            <ac:spMk id="30" creationId="{658DA77C-F3C1-496C-9EBE-A84379B3114F}"/>
          </ac:spMkLst>
        </pc:spChg>
        <pc:spChg chg="mod">
          <ac:chgData name="Dan Dures" userId="a4d20157-df88-481d-80b8-beb62bbedd3b" providerId="ADAL" clId="{75DA7604-339C-4960-867C-42389C7A3ECD}" dt="2022-02-28T12:35:56.855" v="27633" actId="207"/>
          <ac:spMkLst>
            <pc:docMk/>
            <pc:sldMk cId="8929183" sldId="2144868001"/>
            <ac:spMk id="34" creationId="{B05990CC-4E12-43B5-9BC0-F46994C0023D}"/>
          </ac:spMkLst>
        </pc:spChg>
        <pc:spChg chg="mod">
          <ac:chgData name="Dan Dures" userId="a4d20157-df88-481d-80b8-beb62bbedd3b" providerId="ADAL" clId="{75DA7604-339C-4960-867C-42389C7A3ECD}" dt="2022-02-28T12:35:56.855" v="27633" actId="207"/>
          <ac:spMkLst>
            <pc:docMk/>
            <pc:sldMk cId="8929183" sldId="2144868001"/>
            <ac:spMk id="35" creationId="{2E41AE4C-B937-4D9A-9B43-C723C53BFBFA}"/>
          </ac:spMkLst>
        </pc:spChg>
        <pc:spChg chg="mod">
          <ac:chgData name="Dan Dures" userId="a4d20157-df88-481d-80b8-beb62bbedd3b" providerId="ADAL" clId="{75DA7604-339C-4960-867C-42389C7A3ECD}" dt="2022-02-28T12:35:42.888" v="27628" actId="207"/>
          <ac:spMkLst>
            <pc:docMk/>
            <pc:sldMk cId="8929183" sldId="2144868001"/>
            <ac:spMk id="36" creationId="{B542F9F2-B609-490F-8712-6DAD535F6089}"/>
          </ac:spMkLst>
        </pc:spChg>
        <pc:spChg chg="mod">
          <ac:chgData name="Dan Dures" userId="a4d20157-df88-481d-80b8-beb62bbedd3b" providerId="ADAL" clId="{75DA7604-339C-4960-867C-42389C7A3ECD}" dt="2022-02-28T12:35:42.888" v="27628" actId="207"/>
          <ac:spMkLst>
            <pc:docMk/>
            <pc:sldMk cId="8929183" sldId="2144868001"/>
            <ac:spMk id="37" creationId="{9FCBF103-CD7D-431F-BD2E-48178FD0D659}"/>
          </ac:spMkLst>
        </pc:spChg>
        <pc:spChg chg="mod">
          <ac:chgData name="Dan Dures" userId="a4d20157-df88-481d-80b8-beb62bbedd3b" providerId="ADAL" clId="{75DA7604-339C-4960-867C-42389C7A3ECD}" dt="2022-02-28T12:35:42.888" v="27628" actId="207"/>
          <ac:spMkLst>
            <pc:docMk/>
            <pc:sldMk cId="8929183" sldId="2144868001"/>
            <ac:spMk id="38" creationId="{CD8EADAF-0D44-4274-8771-917DD657292D}"/>
          </ac:spMkLst>
        </pc:spChg>
        <pc:spChg chg="mod">
          <ac:chgData name="Dan Dures" userId="a4d20157-df88-481d-80b8-beb62bbedd3b" providerId="ADAL" clId="{75DA7604-339C-4960-867C-42389C7A3ECD}" dt="2022-02-28T12:35:42.888" v="27628" actId="207"/>
          <ac:spMkLst>
            <pc:docMk/>
            <pc:sldMk cId="8929183" sldId="2144868001"/>
            <ac:spMk id="39" creationId="{7565140B-80D8-427C-8AF7-4F90CC23116E}"/>
          </ac:spMkLst>
        </pc:spChg>
        <pc:spChg chg="mod">
          <ac:chgData name="Dan Dures" userId="a4d20157-df88-481d-80b8-beb62bbedd3b" providerId="ADAL" clId="{75DA7604-339C-4960-867C-42389C7A3ECD}" dt="2022-02-28T12:36:16.430" v="27638" actId="207"/>
          <ac:spMkLst>
            <pc:docMk/>
            <pc:sldMk cId="8929183" sldId="2144868001"/>
            <ac:spMk id="40" creationId="{985A1807-DAFA-441B-8BC9-C00FD4009F14}"/>
          </ac:spMkLst>
        </pc:spChg>
        <pc:spChg chg="mod">
          <ac:chgData name="Dan Dures" userId="a4d20157-df88-481d-80b8-beb62bbedd3b" providerId="ADAL" clId="{75DA7604-339C-4960-867C-42389C7A3ECD}" dt="2022-02-28T12:35:42.888" v="27628" actId="207"/>
          <ac:spMkLst>
            <pc:docMk/>
            <pc:sldMk cId="8929183" sldId="2144868001"/>
            <ac:spMk id="41" creationId="{373F72DE-8F89-4CE4-BDBF-EAD4384C5562}"/>
          </ac:spMkLst>
        </pc:spChg>
        <pc:cxnChg chg="mod">
          <ac:chgData name="Dan Dures" userId="a4d20157-df88-481d-80b8-beb62bbedd3b" providerId="ADAL" clId="{75DA7604-339C-4960-867C-42389C7A3ECD}" dt="2022-02-28T12:35:52.147" v="27629" actId="208"/>
          <ac:cxnSpMkLst>
            <pc:docMk/>
            <pc:sldMk cId="8929183" sldId="2144868001"/>
            <ac:cxnSpMk id="31" creationId="{9DF5AF4D-92CE-4F78-80E2-5B1982098901}"/>
          </ac:cxnSpMkLst>
        </pc:cxnChg>
      </pc:sldChg>
      <pc:sldChg chg="modSp add mod modAnim">
        <pc:chgData name="Dan Dures" userId="a4d20157-df88-481d-80b8-beb62bbedd3b" providerId="ADAL" clId="{75DA7604-339C-4960-867C-42389C7A3ECD}" dt="2022-03-04T12:33:36.666" v="28148"/>
        <pc:sldMkLst>
          <pc:docMk/>
          <pc:sldMk cId="1395413193" sldId="2144868002"/>
        </pc:sldMkLst>
        <pc:spChg chg="mod">
          <ac:chgData name="Dan Dures" userId="a4d20157-df88-481d-80b8-beb62bbedd3b" providerId="ADAL" clId="{75DA7604-339C-4960-867C-42389C7A3ECD}" dt="2022-02-21T17:28:36.694" v="15387"/>
          <ac:spMkLst>
            <pc:docMk/>
            <pc:sldMk cId="1395413193" sldId="2144868002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49:09.414" v="27662" actId="208"/>
          <ac:spMkLst>
            <pc:docMk/>
            <pc:sldMk cId="1395413193" sldId="2144868002"/>
            <ac:spMk id="8" creationId="{C7B28BA5-1747-430C-9ADD-E4C92C60C96E}"/>
          </ac:spMkLst>
        </pc:spChg>
        <pc:spChg chg="mod">
          <ac:chgData name="Dan Dures" userId="a4d20157-df88-481d-80b8-beb62bbedd3b" providerId="ADAL" clId="{75DA7604-339C-4960-867C-42389C7A3ECD}" dt="2022-02-28T12:49:01.549" v="27661" actId="207"/>
          <ac:spMkLst>
            <pc:docMk/>
            <pc:sldMk cId="1395413193" sldId="2144868002"/>
            <ac:spMk id="9" creationId="{06D14211-77AE-437E-BD98-E9E7D7537553}"/>
          </ac:spMkLst>
        </pc:spChg>
        <pc:spChg chg="mod">
          <ac:chgData name="Dan Dures" userId="a4d20157-df88-481d-80b8-beb62bbedd3b" providerId="ADAL" clId="{75DA7604-339C-4960-867C-42389C7A3ECD}" dt="2022-02-28T12:48:58.728" v="27660" actId="208"/>
          <ac:spMkLst>
            <pc:docMk/>
            <pc:sldMk cId="1395413193" sldId="2144868002"/>
            <ac:spMk id="13" creationId="{A37DF516-A67C-4116-BCD1-FEEFB17E6608}"/>
          </ac:spMkLst>
        </pc:spChg>
        <pc:spChg chg="mod">
          <ac:chgData name="Dan Dures" userId="a4d20157-df88-481d-80b8-beb62bbedd3b" providerId="ADAL" clId="{75DA7604-339C-4960-867C-42389C7A3ECD}" dt="2022-02-28T12:48:58.728" v="27660" actId="208"/>
          <ac:spMkLst>
            <pc:docMk/>
            <pc:sldMk cId="1395413193" sldId="2144868002"/>
            <ac:spMk id="14" creationId="{2CDB1CE2-EE8B-4A32-9B08-F5835E640C54}"/>
          </ac:spMkLst>
        </pc:spChg>
        <pc:spChg chg="mod">
          <ac:chgData name="Dan Dures" userId="a4d20157-df88-481d-80b8-beb62bbedd3b" providerId="ADAL" clId="{75DA7604-339C-4960-867C-42389C7A3ECD}" dt="2022-02-28T12:48:28.322" v="27651" actId="1076"/>
          <ac:spMkLst>
            <pc:docMk/>
            <pc:sldMk cId="1395413193" sldId="2144868002"/>
            <ac:spMk id="19" creationId="{39604C07-51CE-4696-BF34-98BF43E7A62C}"/>
          </ac:spMkLst>
        </pc:spChg>
        <pc:spChg chg="mod ord">
          <ac:chgData name="Dan Dures" userId="a4d20157-df88-481d-80b8-beb62bbedd3b" providerId="ADAL" clId="{75DA7604-339C-4960-867C-42389C7A3ECD}" dt="2022-02-28T12:48:40.316" v="27655" actId="166"/>
          <ac:spMkLst>
            <pc:docMk/>
            <pc:sldMk cId="1395413193" sldId="2144868002"/>
            <ac:spMk id="22" creationId="{B1B3D176-4FA6-4D1C-802A-1E95DDCD4A51}"/>
          </ac:spMkLst>
        </pc:spChg>
        <pc:spChg chg="mod">
          <ac:chgData name="Dan Dures" userId="a4d20157-df88-481d-80b8-beb62bbedd3b" providerId="ADAL" clId="{75DA7604-339C-4960-867C-42389C7A3ECD}" dt="2022-02-28T12:48:51.498" v="27658" actId="207"/>
          <ac:spMkLst>
            <pc:docMk/>
            <pc:sldMk cId="1395413193" sldId="2144868002"/>
            <ac:spMk id="24" creationId="{38B5D0B7-9470-43CA-8377-213BF0431C5B}"/>
          </ac:spMkLst>
        </pc:spChg>
        <pc:cxnChg chg="mod">
          <ac:chgData name="Dan Dures" userId="a4d20157-df88-481d-80b8-beb62bbedd3b" providerId="ADAL" clId="{75DA7604-339C-4960-867C-42389C7A3ECD}" dt="2022-02-28T12:48:58.728" v="27660" actId="208"/>
          <ac:cxnSpMkLst>
            <pc:docMk/>
            <pc:sldMk cId="1395413193" sldId="2144868002"/>
            <ac:cxnSpMk id="10" creationId="{BEAA0DD6-2E69-496D-ACD7-2569DE11D1AF}"/>
          </ac:cxnSpMkLst>
        </pc:cxnChg>
        <pc:cxnChg chg="mod">
          <ac:chgData name="Dan Dures" userId="a4d20157-df88-481d-80b8-beb62bbedd3b" providerId="ADAL" clId="{75DA7604-339C-4960-867C-42389C7A3ECD}" dt="2022-02-28T12:48:58.728" v="27660" actId="208"/>
          <ac:cxnSpMkLst>
            <pc:docMk/>
            <pc:sldMk cId="1395413193" sldId="2144868002"/>
            <ac:cxnSpMk id="15" creationId="{1B0EFE85-A2EF-444E-A7F9-A7F50F7CDA1E}"/>
          </ac:cxnSpMkLst>
        </pc:cxnChg>
      </pc:sldChg>
      <pc:sldChg chg="modSp add mod modAnim">
        <pc:chgData name="Dan Dures" userId="a4d20157-df88-481d-80b8-beb62bbedd3b" providerId="ADAL" clId="{75DA7604-339C-4960-867C-42389C7A3ECD}" dt="2022-03-04T12:33:30.243" v="28147"/>
        <pc:sldMkLst>
          <pc:docMk/>
          <pc:sldMk cId="2488364261" sldId="2144868003"/>
        </pc:sldMkLst>
        <pc:spChg chg="mod">
          <ac:chgData name="Dan Dures" userId="a4d20157-df88-481d-80b8-beb62bbedd3b" providerId="ADAL" clId="{75DA7604-339C-4960-867C-42389C7A3ECD}" dt="2022-02-21T17:28:24.413" v="15386"/>
          <ac:spMkLst>
            <pc:docMk/>
            <pc:sldMk cId="2488364261" sldId="2144868003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36:26.643" v="27640" actId="208"/>
          <ac:spMkLst>
            <pc:docMk/>
            <pc:sldMk cId="2488364261" sldId="2144868003"/>
            <ac:spMk id="8" creationId="{454EF3BE-062C-4DD7-B96F-D026CEB96A8C}"/>
          </ac:spMkLst>
        </pc:spChg>
        <pc:spChg chg="mod">
          <ac:chgData name="Dan Dures" userId="a4d20157-df88-481d-80b8-beb62bbedd3b" providerId="ADAL" clId="{75DA7604-339C-4960-867C-42389C7A3ECD}" dt="2022-02-28T12:36:54.249" v="27647" actId="207"/>
          <ac:spMkLst>
            <pc:docMk/>
            <pc:sldMk cId="2488364261" sldId="2144868003"/>
            <ac:spMk id="9" creationId="{EBA14B22-08B2-4BD7-9FC9-74D8E9A5D3C5}"/>
          </ac:spMkLst>
        </pc:spChg>
        <pc:spChg chg="mod">
          <ac:chgData name="Dan Dures" userId="a4d20157-df88-481d-80b8-beb62bbedd3b" providerId="ADAL" clId="{75DA7604-339C-4960-867C-42389C7A3ECD}" dt="2022-02-28T12:36:36.006" v="27644" actId="208"/>
          <ac:spMkLst>
            <pc:docMk/>
            <pc:sldMk cId="2488364261" sldId="2144868003"/>
            <ac:spMk id="11" creationId="{800B018E-11CC-49CD-B3B6-098E264166E7}"/>
          </ac:spMkLst>
        </pc:spChg>
        <pc:spChg chg="mod">
          <ac:chgData name="Dan Dures" userId="a4d20157-df88-481d-80b8-beb62bbedd3b" providerId="ADAL" clId="{75DA7604-339C-4960-867C-42389C7A3ECD}" dt="2022-02-28T12:36:46.816" v="27645" actId="207"/>
          <ac:spMkLst>
            <pc:docMk/>
            <pc:sldMk cId="2488364261" sldId="2144868003"/>
            <ac:spMk id="12" creationId="{A2B04326-81F1-4105-BBD4-8B472CFE7A6E}"/>
          </ac:spMkLst>
        </pc:spChg>
        <pc:spChg chg="mod">
          <ac:chgData name="Dan Dures" userId="a4d20157-df88-481d-80b8-beb62bbedd3b" providerId="ADAL" clId="{75DA7604-339C-4960-867C-42389C7A3ECD}" dt="2022-02-28T12:36:46.816" v="27645" actId="207"/>
          <ac:spMkLst>
            <pc:docMk/>
            <pc:sldMk cId="2488364261" sldId="2144868003"/>
            <ac:spMk id="14" creationId="{622AB922-562D-4F49-94BE-0CB549F8E730}"/>
          </ac:spMkLst>
        </pc:spChg>
        <pc:spChg chg="mod">
          <ac:chgData name="Dan Dures" userId="a4d20157-df88-481d-80b8-beb62bbedd3b" providerId="ADAL" clId="{75DA7604-339C-4960-867C-42389C7A3ECD}" dt="2022-02-28T12:36:46.816" v="27645" actId="207"/>
          <ac:spMkLst>
            <pc:docMk/>
            <pc:sldMk cId="2488364261" sldId="2144868003"/>
            <ac:spMk id="15" creationId="{7578FD83-A2F9-4D09-ACCB-0A02FF2C71FC}"/>
          </ac:spMkLst>
        </pc:spChg>
        <pc:spChg chg="mod">
          <ac:chgData name="Dan Dures" userId="a4d20157-df88-481d-80b8-beb62bbedd3b" providerId="ADAL" clId="{75DA7604-339C-4960-867C-42389C7A3ECD}" dt="2022-02-28T12:36:46.816" v="27645" actId="207"/>
          <ac:spMkLst>
            <pc:docMk/>
            <pc:sldMk cId="2488364261" sldId="2144868003"/>
            <ac:spMk id="16" creationId="{4554A2CA-9778-435B-94EA-543BED8E0B1C}"/>
          </ac:spMkLst>
        </pc:spChg>
        <pc:spChg chg="mod">
          <ac:chgData name="Dan Dures" userId="a4d20157-df88-481d-80b8-beb62bbedd3b" providerId="ADAL" clId="{75DA7604-339C-4960-867C-42389C7A3ECD}" dt="2022-02-28T12:36:32.049" v="27643" actId="207"/>
          <ac:spMkLst>
            <pc:docMk/>
            <pc:sldMk cId="2488364261" sldId="2144868003"/>
            <ac:spMk id="19" creationId="{F64F9C2D-09F0-4466-9991-D6F247947B1E}"/>
          </ac:spMkLst>
        </pc:spChg>
        <pc:spChg chg="mod">
          <ac:chgData name="Dan Dures" userId="a4d20157-df88-481d-80b8-beb62bbedd3b" providerId="ADAL" clId="{75DA7604-339C-4960-867C-42389C7A3ECD}" dt="2022-02-28T12:36:29.649" v="27642" actId="207"/>
          <ac:spMkLst>
            <pc:docMk/>
            <pc:sldMk cId="2488364261" sldId="2144868003"/>
            <ac:spMk id="20" creationId="{4BAB9CCA-AA95-4583-BCE7-088D8D1A8B3C}"/>
          </ac:spMkLst>
        </pc:spChg>
        <pc:spChg chg="mod">
          <ac:chgData name="Dan Dures" userId="a4d20157-df88-481d-80b8-beb62bbedd3b" providerId="ADAL" clId="{75DA7604-339C-4960-867C-42389C7A3ECD}" dt="2022-02-28T12:36:46.816" v="27645" actId="207"/>
          <ac:spMkLst>
            <pc:docMk/>
            <pc:sldMk cId="2488364261" sldId="2144868003"/>
            <ac:spMk id="21" creationId="{AA356503-4B5B-4117-84E3-2C169EBFC3AC}"/>
          </ac:spMkLst>
        </pc:spChg>
        <pc:cxnChg chg="mod">
          <ac:chgData name="Dan Dures" userId="a4d20157-df88-481d-80b8-beb62bbedd3b" providerId="ADAL" clId="{75DA7604-339C-4960-867C-42389C7A3ECD}" dt="2022-02-28T12:36:51.631" v="27646" actId="208"/>
          <ac:cxnSpMkLst>
            <pc:docMk/>
            <pc:sldMk cId="2488364261" sldId="2144868003"/>
            <ac:cxnSpMk id="10" creationId="{58544CCE-A2E0-467C-95B7-3F77ECFB3C92}"/>
          </ac:cxnSpMkLst>
        </pc:cxnChg>
      </pc:sldChg>
      <pc:sldChg chg="modSp add mod">
        <pc:chgData name="Dan Dures" userId="a4d20157-df88-481d-80b8-beb62bbedd3b" providerId="ADAL" clId="{75DA7604-339C-4960-867C-42389C7A3ECD}" dt="2022-02-28T12:49:34.856" v="27667" actId="14100"/>
        <pc:sldMkLst>
          <pc:docMk/>
          <pc:sldMk cId="3304634189" sldId="2144868004"/>
        </pc:sldMkLst>
        <pc:spChg chg="mod">
          <ac:chgData name="Dan Dures" userId="a4d20157-df88-481d-80b8-beb62bbedd3b" providerId="ADAL" clId="{75DA7604-339C-4960-867C-42389C7A3ECD}" dt="2022-02-21T17:28:44.838" v="15390" actId="20577"/>
          <ac:spMkLst>
            <pc:docMk/>
            <pc:sldMk cId="3304634189" sldId="2144868004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49:23.765" v="27664" actId="1076"/>
          <ac:spMkLst>
            <pc:docMk/>
            <pc:sldMk cId="3304634189" sldId="2144868004"/>
            <ac:spMk id="11" creationId="{BED01886-0DD0-4F1F-BA92-4FADDBEB8A95}"/>
          </ac:spMkLst>
        </pc:spChg>
        <pc:spChg chg="mod">
          <ac:chgData name="Dan Dures" userId="a4d20157-df88-481d-80b8-beb62bbedd3b" providerId="ADAL" clId="{75DA7604-339C-4960-867C-42389C7A3ECD}" dt="2022-02-28T12:49:34.856" v="27667" actId="14100"/>
          <ac:spMkLst>
            <pc:docMk/>
            <pc:sldMk cId="3304634189" sldId="2144868004"/>
            <ac:spMk id="13" creationId="{4CF1619C-9703-4DBD-8D1C-7F5C9E6E368F}"/>
          </ac:spMkLst>
        </pc:spChg>
        <pc:spChg chg="mod">
          <ac:chgData name="Dan Dures" userId="a4d20157-df88-481d-80b8-beb62bbedd3b" providerId="ADAL" clId="{75DA7604-339C-4960-867C-42389C7A3ECD}" dt="2022-02-28T12:49:26.370" v="27665" actId="207"/>
          <ac:spMkLst>
            <pc:docMk/>
            <pc:sldMk cId="3304634189" sldId="2144868004"/>
            <ac:spMk id="14" creationId="{66FF5B46-F9A1-4D2F-9FB8-A564F35AA946}"/>
          </ac:spMkLst>
        </pc:spChg>
      </pc:sldChg>
      <pc:sldChg chg="add del">
        <pc:chgData name="Dan Dures" userId="a4d20157-df88-481d-80b8-beb62bbedd3b" providerId="ADAL" clId="{75DA7604-339C-4960-867C-42389C7A3ECD}" dt="2022-02-21T15:33:22.007" v="12990" actId="47"/>
        <pc:sldMkLst>
          <pc:docMk/>
          <pc:sldMk cId="822888590" sldId="2144868005"/>
        </pc:sldMkLst>
      </pc:sldChg>
      <pc:sldChg chg="addSp delSp modSp add mod">
        <pc:chgData name="Dan Dures" userId="a4d20157-df88-481d-80b8-beb62bbedd3b" providerId="ADAL" clId="{75DA7604-339C-4960-867C-42389C7A3ECD}" dt="2022-02-28T12:51:41.681" v="27718" actId="404"/>
        <pc:sldMkLst>
          <pc:docMk/>
          <pc:sldMk cId="436471947" sldId="2144868006"/>
        </pc:sldMkLst>
        <pc:spChg chg="mod">
          <ac:chgData name="Dan Dures" userId="a4d20157-df88-481d-80b8-beb62bbedd3b" providerId="ADAL" clId="{75DA7604-339C-4960-867C-42389C7A3ECD}" dt="2022-02-21T17:28:53.076" v="15391"/>
          <ac:spMkLst>
            <pc:docMk/>
            <pc:sldMk cId="436471947" sldId="2144868006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50:43.970" v="27674" actId="207"/>
          <ac:spMkLst>
            <pc:docMk/>
            <pc:sldMk cId="436471947" sldId="2144868006"/>
            <ac:spMk id="15" creationId="{DFE09CE7-AC0B-4319-8870-464D67FD8396}"/>
          </ac:spMkLst>
        </pc:spChg>
        <pc:spChg chg="mod">
          <ac:chgData name="Dan Dures" userId="a4d20157-df88-481d-80b8-beb62bbedd3b" providerId="ADAL" clId="{75DA7604-339C-4960-867C-42389C7A3ECD}" dt="2022-02-28T12:50:41.117" v="27672" actId="208"/>
          <ac:spMkLst>
            <pc:docMk/>
            <pc:sldMk cId="436471947" sldId="2144868006"/>
            <ac:spMk id="16" creationId="{AD994865-16F2-4895-A8EF-110920AFE222}"/>
          </ac:spMkLst>
        </pc:spChg>
        <pc:spChg chg="mod">
          <ac:chgData name="Dan Dures" userId="a4d20157-df88-481d-80b8-beb62bbedd3b" providerId="ADAL" clId="{75DA7604-339C-4960-867C-42389C7A3ECD}" dt="2022-02-28T12:50:41.117" v="27672" actId="208"/>
          <ac:spMkLst>
            <pc:docMk/>
            <pc:sldMk cId="436471947" sldId="2144868006"/>
            <ac:spMk id="17" creationId="{3B150A31-F586-4AB9-BB16-2984F89AB4E3}"/>
          </ac:spMkLst>
        </pc:spChg>
        <pc:spChg chg="mod ord">
          <ac:chgData name="Dan Dures" userId="a4d20157-df88-481d-80b8-beb62bbedd3b" providerId="ADAL" clId="{75DA7604-339C-4960-867C-42389C7A3ECD}" dt="2022-02-28T12:49:59.201" v="27668" actId="208"/>
          <ac:spMkLst>
            <pc:docMk/>
            <pc:sldMk cId="436471947" sldId="2144868006"/>
            <ac:spMk id="18" creationId="{7230E744-E10F-476C-84F2-8BE9183BE184}"/>
          </ac:spMkLst>
        </pc:spChg>
        <pc:spChg chg="mod">
          <ac:chgData name="Dan Dures" userId="a4d20157-df88-481d-80b8-beb62bbedd3b" providerId="ADAL" clId="{75DA7604-339C-4960-867C-42389C7A3ECD}" dt="2022-02-28T12:50:41.117" v="27672" actId="208"/>
          <ac:spMkLst>
            <pc:docMk/>
            <pc:sldMk cId="436471947" sldId="2144868006"/>
            <ac:spMk id="19" creationId="{9708A9FD-CCC8-47C2-A815-C33028850973}"/>
          </ac:spMkLst>
        </pc:spChg>
        <pc:spChg chg="mod">
          <ac:chgData name="Dan Dures" userId="a4d20157-df88-481d-80b8-beb62bbedd3b" providerId="ADAL" clId="{75DA7604-339C-4960-867C-42389C7A3ECD}" dt="2022-02-28T12:49:59.201" v="27668" actId="208"/>
          <ac:spMkLst>
            <pc:docMk/>
            <pc:sldMk cId="436471947" sldId="2144868006"/>
            <ac:spMk id="29" creationId="{6007BA10-C25B-4F56-BA25-17EC07057E25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30" creationId="{4845D295-A35D-498E-ADF6-337CA6FFC89B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31" creationId="{CE8C48C5-DC1C-4ACC-9534-3BE7BAC7DCD4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32" creationId="{388A2E77-E461-4A3F-84BA-EE6092F633A8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33" creationId="{7F9BDA94-9E65-4D8E-BCBA-D1D76BB9D814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34" creationId="{DCBDC1F9-BA27-4C0C-8130-66BC76A0118B}"/>
          </ac:spMkLst>
        </pc:spChg>
        <pc:spChg chg="add del mod">
          <ac:chgData name="Dan Dures" userId="a4d20157-df88-481d-80b8-beb62bbedd3b" providerId="ADAL" clId="{75DA7604-339C-4960-867C-42389C7A3ECD}" dt="2022-02-23T12:21:25.256" v="26387" actId="478"/>
          <ac:spMkLst>
            <pc:docMk/>
            <pc:sldMk cId="436471947" sldId="2144868006"/>
            <ac:spMk id="35" creationId="{F248828B-44D3-4A4B-89A5-04117373C6DB}"/>
          </ac:spMkLst>
        </pc:spChg>
        <pc:spChg chg="mod">
          <ac:chgData name="Dan Dures" userId="a4d20157-df88-481d-80b8-beb62bbedd3b" providerId="ADAL" clId="{75DA7604-339C-4960-867C-42389C7A3ECD}" dt="2022-02-28T12:51:41.681" v="27718" actId="404"/>
          <ac:spMkLst>
            <pc:docMk/>
            <pc:sldMk cId="436471947" sldId="2144868006"/>
            <ac:spMk id="40" creationId="{E1DAABC9-EC4D-4E9E-8739-770EDB0B8EFB}"/>
          </ac:spMkLst>
        </pc:spChg>
        <pc:spChg chg="mod">
          <ac:chgData name="Dan Dures" userId="a4d20157-df88-481d-80b8-beb62bbedd3b" providerId="ADAL" clId="{75DA7604-339C-4960-867C-42389C7A3ECD}" dt="2022-02-28T12:51:11.379" v="27677" actId="113"/>
          <ac:spMkLst>
            <pc:docMk/>
            <pc:sldMk cId="436471947" sldId="2144868006"/>
            <ac:spMk id="42" creationId="{F56E9326-058A-4721-9C6C-297DD4E419AD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44" creationId="{6CCECB91-DD01-46ED-B89B-D8E7A4E5AE7B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45" creationId="{0CFD6D5E-7DB0-4009-A541-A196D3B03D83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46" creationId="{04DD907A-FA71-4E7E-AFE8-77FD6C6807B7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47" creationId="{E38387C6-46F0-402F-8912-8BF8EC749005}"/>
          </ac:spMkLst>
        </pc:spChg>
        <pc:spChg chg="mod">
          <ac:chgData name="Dan Dures" userId="a4d20157-df88-481d-80b8-beb62bbedd3b" providerId="ADAL" clId="{75DA7604-339C-4960-867C-42389C7A3ECD}" dt="2022-02-28T12:50:21.908" v="27670" actId="207"/>
          <ac:spMkLst>
            <pc:docMk/>
            <pc:sldMk cId="436471947" sldId="2144868006"/>
            <ac:spMk id="48" creationId="{114CAFF7-2DEB-45D7-A1A0-41B757D2DB13}"/>
          </ac:spMkLst>
        </pc:spChg>
        <pc:spChg chg="mod">
          <ac:chgData name="Dan Dures" userId="a4d20157-df88-481d-80b8-beb62bbedd3b" providerId="ADAL" clId="{75DA7604-339C-4960-867C-42389C7A3ECD}" dt="2022-02-28T12:50:05.761" v="27669" actId="207"/>
          <ac:spMkLst>
            <pc:docMk/>
            <pc:sldMk cId="436471947" sldId="2144868006"/>
            <ac:spMk id="49" creationId="{7BDEB35B-01DB-46EF-B753-39CDBB5C9303}"/>
          </ac:spMkLst>
        </pc:spChg>
        <pc:picChg chg="add del mod">
          <ac:chgData name="Dan Dures" userId="a4d20157-df88-481d-80b8-beb62bbedd3b" providerId="ADAL" clId="{75DA7604-339C-4960-867C-42389C7A3ECD}" dt="2022-02-23T12:20:49.418" v="26364" actId="478"/>
          <ac:picMkLst>
            <pc:docMk/>
            <pc:sldMk cId="436471947" sldId="2144868006"/>
            <ac:picMk id="5" creationId="{8EACB6AB-D3C0-47BE-9BB2-E15EDEAD92D4}"/>
          </ac:picMkLst>
        </pc:picChg>
        <pc:picChg chg="add mod">
          <ac:chgData name="Dan Dures" userId="a4d20157-df88-481d-80b8-beb62bbedd3b" providerId="ADAL" clId="{75DA7604-339C-4960-867C-42389C7A3ECD}" dt="2022-02-23T12:21:12.383" v="26385" actId="1036"/>
          <ac:picMkLst>
            <pc:docMk/>
            <pc:sldMk cId="436471947" sldId="2144868006"/>
            <ac:picMk id="7" creationId="{75BB5860-9D0F-41E6-8FFD-619D1A223289}"/>
          </ac:picMkLst>
        </pc:picChg>
      </pc:sldChg>
      <pc:sldChg chg="addSp delSp modSp add mod modAnim">
        <pc:chgData name="Dan Dures" userId="a4d20157-df88-481d-80b8-beb62bbedd3b" providerId="ADAL" clId="{75DA7604-339C-4960-867C-42389C7A3ECD}" dt="2022-03-04T12:33:41.213" v="28149"/>
        <pc:sldMkLst>
          <pc:docMk/>
          <pc:sldMk cId="2650623197" sldId="2144868007"/>
        </pc:sldMkLst>
        <pc:spChg chg="mod">
          <ac:chgData name="Dan Dures" userId="a4d20157-df88-481d-80b8-beb62bbedd3b" providerId="ADAL" clId="{75DA7604-339C-4960-867C-42389C7A3ECD}" dt="2022-02-21T17:29:14.430" v="15392"/>
          <ac:spMkLst>
            <pc:docMk/>
            <pc:sldMk cId="2650623197" sldId="2144868007"/>
            <ac:spMk id="4" creationId="{36215EE6-F924-43EC-9468-627283D3EA29}"/>
          </ac:spMkLst>
        </pc:spChg>
        <pc:spChg chg="mod">
          <ac:chgData name="Dan Dures" userId="a4d20157-df88-481d-80b8-beb62bbedd3b" providerId="ADAL" clId="{75DA7604-339C-4960-867C-42389C7A3ECD}" dt="2022-02-28T12:51:58.793" v="27723" actId="207"/>
          <ac:spMkLst>
            <pc:docMk/>
            <pc:sldMk cId="2650623197" sldId="2144868007"/>
            <ac:spMk id="31" creationId="{704BA866-BF4D-47A7-85E9-C6418C3B64B7}"/>
          </ac:spMkLst>
        </pc:spChg>
        <pc:spChg chg="mod">
          <ac:chgData name="Dan Dures" userId="a4d20157-df88-481d-80b8-beb62bbedd3b" providerId="ADAL" clId="{75DA7604-339C-4960-867C-42389C7A3ECD}" dt="2022-02-28T12:52:15.179" v="27724" actId="208"/>
          <ac:spMkLst>
            <pc:docMk/>
            <pc:sldMk cId="2650623197" sldId="2144868007"/>
            <ac:spMk id="32" creationId="{B06EA783-BF17-45FA-A821-A195DC35B7C1}"/>
          </ac:spMkLst>
        </pc:spChg>
        <pc:spChg chg="mod">
          <ac:chgData name="Dan Dures" userId="a4d20157-df88-481d-80b8-beb62bbedd3b" providerId="ADAL" clId="{75DA7604-339C-4960-867C-42389C7A3ECD}" dt="2022-02-28T12:53:04.792" v="27736" actId="208"/>
          <ac:spMkLst>
            <pc:docMk/>
            <pc:sldMk cId="2650623197" sldId="2144868007"/>
            <ac:spMk id="33" creationId="{0E25389C-9199-4B2F-948B-7FAB537A01BB}"/>
          </ac:spMkLst>
        </pc:spChg>
        <pc:spChg chg="mod">
          <ac:chgData name="Dan Dures" userId="a4d20157-df88-481d-80b8-beb62bbedd3b" providerId="ADAL" clId="{75DA7604-339C-4960-867C-42389C7A3ECD}" dt="2022-02-28T12:52:15.179" v="27724" actId="208"/>
          <ac:spMkLst>
            <pc:docMk/>
            <pc:sldMk cId="2650623197" sldId="2144868007"/>
            <ac:spMk id="34" creationId="{F966F492-66F0-4890-8D71-7A4B9B7BB41A}"/>
          </ac:spMkLst>
        </pc:spChg>
        <pc:spChg chg="mod">
          <ac:chgData name="Dan Dures" userId="a4d20157-df88-481d-80b8-beb62bbedd3b" providerId="ADAL" clId="{75DA7604-339C-4960-867C-42389C7A3ECD}" dt="2022-02-28T12:52:15.179" v="27724" actId="208"/>
          <ac:spMkLst>
            <pc:docMk/>
            <pc:sldMk cId="2650623197" sldId="2144868007"/>
            <ac:spMk id="35" creationId="{63576D60-21D0-461B-A9F7-65ED946F0D3E}"/>
          </ac:spMkLst>
        </pc:spChg>
        <pc:spChg chg="mod">
          <ac:chgData name="Dan Dures" userId="a4d20157-df88-481d-80b8-beb62bbedd3b" providerId="ADAL" clId="{75DA7604-339C-4960-867C-42389C7A3ECD}" dt="2022-02-28T12:51:53.478" v="27721" actId="208"/>
          <ac:spMkLst>
            <pc:docMk/>
            <pc:sldMk cId="2650623197" sldId="2144868007"/>
            <ac:spMk id="37" creationId="{9666E919-B906-4819-B34B-BB614CE13E74}"/>
          </ac:spMkLst>
        </pc:spChg>
        <pc:spChg chg="mod">
          <ac:chgData name="Dan Dures" userId="a4d20157-df88-481d-80b8-beb62bbedd3b" providerId="ADAL" clId="{75DA7604-339C-4960-867C-42389C7A3ECD}" dt="2022-02-28T12:52:46.945" v="27731" actId="207"/>
          <ac:spMkLst>
            <pc:docMk/>
            <pc:sldMk cId="2650623197" sldId="2144868007"/>
            <ac:spMk id="38" creationId="{A24B70BB-135E-4A75-8584-A8135AE73F31}"/>
          </ac:spMkLst>
        </pc:spChg>
        <pc:spChg chg="mod">
          <ac:chgData name="Dan Dures" userId="a4d20157-df88-481d-80b8-beb62bbedd3b" providerId="ADAL" clId="{75DA7604-339C-4960-867C-42389C7A3ECD}" dt="2022-02-28T12:52:46.945" v="27731" actId="207"/>
          <ac:spMkLst>
            <pc:docMk/>
            <pc:sldMk cId="2650623197" sldId="2144868007"/>
            <ac:spMk id="39" creationId="{A0AB4D82-431D-47E8-B2AD-A1360156B51C}"/>
          </ac:spMkLst>
        </pc:spChg>
        <pc:spChg chg="mod">
          <ac:chgData name="Dan Dures" userId="a4d20157-df88-481d-80b8-beb62bbedd3b" providerId="ADAL" clId="{75DA7604-339C-4960-867C-42389C7A3ECD}" dt="2022-02-28T12:52:58.564" v="27734" actId="207"/>
          <ac:spMkLst>
            <pc:docMk/>
            <pc:sldMk cId="2650623197" sldId="2144868007"/>
            <ac:spMk id="40" creationId="{590D677E-C3AF-41D9-AEB4-B94EBE5E1231}"/>
          </ac:spMkLst>
        </pc:spChg>
        <pc:spChg chg="mod">
          <ac:chgData name="Dan Dures" userId="a4d20157-df88-481d-80b8-beb62bbedd3b" providerId="ADAL" clId="{75DA7604-339C-4960-867C-42389C7A3ECD}" dt="2022-02-28T12:52:58.564" v="27734" actId="207"/>
          <ac:spMkLst>
            <pc:docMk/>
            <pc:sldMk cId="2650623197" sldId="2144868007"/>
            <ac:spMk id="41" creationId="{9C648614-6278-4993-840A-81B5E34E217F}"/>
          </ac:spMkLst>
        </pc:spChg>
        <pc:spChg chg="mod">
          <ac:chgData name="Dan Dures" userId="a4d20157-df88-481d-80b8-beb62bbedd3b" providerId="ADAL" clId="{75DA7604-339C-4960-867C-42389C7A3ECD}" dt="2022-02-28T12:52:31.507" v="27727" actId="207"/>
          <ac:spMkLst>
            <pc:docMk/>
            <pc:sldMk cId="2650623197" sldId="2144868007"/>
            <ac:spMk id="42" creationId="{0E1E8FEA-62D8-4262-A277-41765609E397}"/>
          </ac:spMkLst>
        </pc:spChg>
        <pc:spChg chg="mod">
          <ac:chgData name="Dan Dures" userId="a4d20157-df88-481d-80b8-beb62bbedd3b" providerId="ADAL" clId="{75DA7604-339C-4960-867C-42389C7A3ECD}" dt="2022-02-28T12:52:31.507" v="27727" actId="207"/>
          <ac:spMkLst>
            <pc:docMk/>
            <pc:sldMk cId="2650623197" sldId="2144868007"/>
            <ac:spMk id="43" creationId="{E8F9E5BE-53D7-4E12-B8B2-5AD5558CAEC8}"/>
          </ac:spMkLst>
        </pc:spChg>
        <pc:spChg chg="mod">
          <ac:chgData name="Dan Dures" userId="a4d20157-df88-481d-80b8-beb62bbedd3b" providerId="ADAL" clId="{75DA7604-339C-4960-867C-42389C7A3ECD}" dt="2022-02-28T12:52:31.507" v="27727" actId="207"/>
          <ac:spMkLst>
            <pc:docMk/>
            <pc:sldMk cId="2650623197" sldId="2144868007"/>
            <ac:spMk id="44" creationId="{7CFA2E04-86E9-4429-A87E-E4A41B1FBDE9}"/>
          </ac:spMkLst>
        </pc:spChg>
        <pc:spChg chg="mod">
          <ac:chgData name="Dan Dures" userId="a4d20157-df88-481d-80b8-beb62bbedd3b" providerId="ADAL" clId="{75DA7604-339C-4960-867C-42389C7A3ECD}" dt="2022-02-28T12:52:31.507" v="27727" actId="207"/>
          <ac:spMkLst>
            <pc:docMk/>
            <pc:sldMk cId="2650623197" sldId="2144868007"/>
            <ac:spMk id="45" creationId="{D23EF99A-54D6-46BA-91E9-18EFC21F5331}"/>
          </ac:spMkLst>
        </pc:spChg>
        <pc:spChg chg="mod">
          <ac:chgData name="Dan Dures" userId="a4d20157-df88-481d-80b8-beb62bbedd3b" providerId="ADAL" clId="{75DA7604-339C-4960-867C-42389C7A3ECD}" dt="2022-02-28T12:52:31.507" v="27727" actId="207"/>
          <ac:spMkLst>
            <pc:docMk/>
            <pc:sldMk cId="2650623197" sldId="2144868007"/>
            <ac:spMk id="46" creationId="{92161FFE-E3B0-4E3D-8F01-8A863229255E}"/>
          </ac:spMkLst>
        </pc:spChg>
        <pc:spChg chg="mod">
          <ac:chgData name="Dan Dures" userId="a4d20157-df88-481d-80b8-beb62bbedd3b" providerId="ADAL" clId="{75DA7604-339C-4960-867C-42389C7A3ECD}" dt="2022-02-28T12:52:46.945" v="27731" actId="207"/>
          <ac:spMkLst>
            <pc:docMk/>
            <pc:sldMk cId="2650623197" sldId="2144868007"/>
            <ac:spMk id="47" creationId="{F78BDDBF-B669-4F1D-8976-9C445417277D}"/>
          </ac:spMkLst>
        </pc:spChg>
        <pc:spChg chg="mod">
          <ac:chgData name="Dan Dures" userId="a4d20157-df88-481d-80b8-beb62bbedd3b" providerId="ADAL" clId="{75DA7604-339C-4960-867C-42389C7A3ECD}" dt="2022-02-28T12:53:02.419" v="27735" actId="207"/>
          <ac:spMkLst>
            <pc:docMk/>
            <pc:sldMk cId="2650623197" sldId="2144868007"/>
            <ac:spMk id="53" creationId="{82D9AA3F-D4ED-43CB-BB21-4588659CC4F1}"/>
          </ac:spMkLst>
        </pc:spChg>
        <pc:spChg chg="add del mod">
          <ac:chgData name="Dan Dures" userId="a4d20157-df88-481d-80b8-beb62bbedd3b" providerId="ADAL" clId="{75DA7604-339C-4960-867C-42389C7A3ECD}" dt="2022-02-28T12:52:39.345" v="27729" actId="478"/>
          <ac:spMkLst>
            <pc:docMk/>
            <pc:sldMk cId="2650623197" sldId="2144868007"/>
            <ac:spMk id="54" creationId="{829E10BA-16FF-483F-A235-E31160D1B70B}"/>
          </ac:spMkLst>
        </pc:spChg>
        <pc:spChg chg="add del mod">
          <ac:chgData name="Dan Dures" userId="a4d20157-df88-481d-80b8-beb62bbedd3b" providerId="ADAL" clId="{75DA7604-339C-4960-867C-42389C7A3ECD}" dt="2022-02-23T12:21:54.171" v="26392" actId="478"/>
          <ac:spMkLst>
            <pc:docMk/>
            <pc:sldMk cId="2650623197" sldId="2144868007"/>
            <ac:spMk id="54" creationId="{E8B814AE-9EC3-4C60-982A-1D1D530B0E8B}"/>
          </ac:spMkLst>
        </pc:spChg>
        <pc:spChg chg="add del mod">
          <ac:chgData name="Dan Dures" userId="a4d20157-df88-481d-80b8-beb62bbedd3b" providerId="ADAL" clId="{75DA7604-339C-4960-867C-42389C7A3ECD}" dt="2022-02-28T12:52:41.297" v="27730" actId="478"/>
          <ac:spMkLst>
            <pc:docMk/>
            <pc:sldMk cId="2650623197" sldId="2144868007"/>
            <ac:spMk id="55" creationId="{414CBE9B-D8D2-495B-A459-0B8ACF5EF051}"/>
          </ac:spMkLst>
        </pc:spChg>
        <pc:spChg chg="add del mod">
          <ac:chgData name="Dan Dures" userId="a4d20157-df88-481d-80b8-beb62bbedd3b" providerId="ADAL" clId="{75DA7604-339C-4960-867C-42389C7A3ECD}" dt="2022-02-28T12:52:35.748" v="27728" actId="478"/>
          <ac:spMkLst>
            <pc:docMk/>
            <pc:sldMk cId="2650623197" sldId="2144868007"/>
            <ac:spMk id="56" creationId="{D0061005-10FC-4A72-8B8B-4AFA71B2D32F}"/>
          </ac:spMkLst>
        </pc:spChg>
        <pc:spChg chg="add mod">
          <ac:chgData name="Dan Dures" userId="a4d20157-df88-481d-80b8-beb62bbedd3b" providerId="ADAL" clId="{75DA7604-339C-4960-867C-42389C7A3ECD}" dt="2022-02-28T12:52:53.013" v="27733" actId="571"/>
          <ac:spMkLst>
            <pc:docMk/>
            <pc:sldMk cId="2650623197" sldId="2144868007"/>
            <ac:spMk id="57" creationId="{3FA2775A-9045-406B-8C13-B30B5A7F1DB5}"/>
          </ac:spMkLst>
        </pc:spChg>
        <pc:spChg chg="add mod">
          <ac:chgData name="Dan Dures" userId="a4d20157-df88-481d-80b8-beb62bbedd3b" providerId="ADAL" clId="{75DA7604-339C-4960-867C-42389C7A3ECD}" dt="2022-02-28T12:52:53.013" v="27733" actId="571"/>
          <ac:spMkLst>
            <pc:docMk/>
            <pc:sldMk cId="2650623197" sldId="2144868007"/>
            <ac:spMk id="58" creationId="{969C79DC-F22B-4A65-86BF-103E3C51D132}"/>
          </ac:spMkLst>
        </pc:spChg>
        <pc:spChg chg="add mod">
          <ac:chgData name="Dan Dures" userId="a4d20157-df88-481d-80b8-beb62bbedd3b" providerId="ADAL" clId="{75DA7604-339C-4960-867C-42389C7A3ECD}" dt="2022-02-28T12:52:53.013" v="27733" actId="571"/>
          <ac:spMkLst>
            <pc:docMk/>
            <pc:sldMk cId="2650623197" sldId="2144868007"/>
            <ac:spMk id="59" creationId="{3B589620-776E-4F08-9834-D1AB4A1A293A}"/>
          </ac:spMkLst>
        </pc:spChg>
        <pc:spChg chg="add mod">
          <ac:chgData name="Dan Dures" userId="a4d20157-df88-481d-80b8-beb62bbedd3b" providerId="ADAL" clId="{75DA7604-339C-4960-867C-42389C7A3ECD}" dt="2022-02-28T12:52:53.013" v="27733" actId="571"/>
          <ac:spMkLst>
            <pc:docMk/>
            <pc:sldMk cId="2650623197" sldId="2144868007"/>
            <ac:spMk id="60" creationId="{432545F0-A95B-4792-9686-E38A58929AD3}"/>
          </ac:spMkLst>
        </pc:spChg>
        <pc:spChg chg="add mod">
          <ac:chgData name="Dan Dures" userId="a4d20157-df88-481d-80b8-beb62bbedd3b" providerId="ADAL" clId="{75DA7604-339C-4960-867C-42389C7A3ECD}" dt="2022-02-28T12:52:53.013" v="27733" actId="571"/>
          <ac:spMkLst>
            <pc:docMk/>
            <pc:sldMk cId="2650623197" sldId="2144868007"/>
            <ac:spMk id="61" creationId="{419D290C-10F5-4713-BC34-1B5E4391CF15}"/>
          </ac:spMkLst>
        </pc:spChg>
        <pc:picChg chg="add mod">
          <ac:chgData name="Dan Dures" userId="a4d20157-df88-481d-80b8-beb62bbedd3b" providerId="ADAL" clId="{75DA7604-339C-4960-867C-42389C7A3ECD}" dt="2022-02-23T12:21:40.671" v="26389" actId="1076"/>
          <ac:picMkLst>
            <pc:docMk/>
            <pc:sldMk cId="2650623197" sldId="2144868007"/>
            <ac:picMk id="6" creationId="{820031D8-4750-45F5-8E5B-132FAB1D8319}"/>
          </ac:picMkLst>
        </pc:picChg>
        <pc:cxnChg chg="mod">
          <ac:chgData name="Dan Dures" userId="a4d20157-df88-481d-80b8-beb62bbedd3b" providerId="ADAL" clId="{75DA7604-339C-4960-867C-42389C7A3ECD}" dt="2022-02-28T12:51:58.459" v="27722" actId="208"/>
          <ac:cxnSpMkLst>
            <pc:docMk/>
            <pc:sldMk cId="2650623197" sldId="2144868007"/>
            <ac:cxnSpMk id="36" creationId="{228B03CC-C67B-421A-9A98-F989814F4D23}"/>
          </ac:cxnSpMkLst>
        </pc:cxnChg>
      </pc:sldChg>
      <pc:sldChg chg="addSp delSp modSp add mod modAnim">
        <pc:chgData name="Dan Dures" userId="a4d20157-df88-481d-80b8-beb62bbedd3b" providerId="ADAL" clId="{75DA7604-339C-4960-867C-42389C7A3ECD}" dt="2022-03-04T12:33:44.210" v="28150"/>
        <pc:sldMkLst>
          <pc:docMk/>
          <pc:sldMk cId="1535519573" sldId="2144868008"/>
        </pc:sldMkLst>
        <pc:spChg chg="mod">
          <ac:chgData name="Dan Dures" userId="a4d20157-df88-481d-80b8-beb62bbedd3b" providerId="ADAL" clId="{75DA7604-339C-4960-867C-42389C7A3ECD}" dt="2022-02-28T12:53:52.381" v="27744" actId="14100"/>
          <ac:spMkLst>
            <pc:docMk/>
            <pc:sldMk cId="1535519573" sldId="2144868008"/>
            <ac:spMk id="4" creationId="{36215EE6-F924-43EC-9468-627283D3EA29}"/>
          </ac:spMkLst>
        </pc:spChg>
        <pc:spChg chg="add del mod">
          <ac:chgData name="Dan Dures" userId="a4d20157-df88-481d-80b8-beb62bbedd3b" providerId="ADAL" clId="{75DA7604-339C-4960-867C-42389C7A3ECD}" dt="2022-02-23T12:21:56.345" v="26393" actId="478"/>
          <ac:spMkLst>
            <pc:docMk/>
            <pc:sldMk cId="1535519573" sldId="2144868008"/>
            <ac:spMk id="28" creationId="{4E4263FB-7B1D-4396-9A15-FF1D0CB345E1}"/>
          </ac:spMkLst>
        </pc:spChg>
        <pc:spChg chg="mod">
          <ac:chgData name="Dan Dures" userId="a4d20157-df88-481d-80b8-beb62bbedd3b" providerId="ADAL" clId="{75DA7604-339C-4960-867C-42389C7A3ECD}" dt="2022-02-28T12:53:30.649" v="27740" actId="207"/>
          <ac:spMkLst>
            <pc:docMk/>
            <pc:sldMk cId="1535519573" sldId="2144868008"/>
            <ac:spMk id="36" creationId="{AA311D60-9568-44B8-94EE-4E396F4245BC}"/>
          </ac:spMkLst>
        </pc:spChg>
        <pc:spChg chg="mod">
          <ac:chgData name="Dan Dures" userId="a4d20157-df88-481d-80b8-beb62bbedd3b" providerId="ADAL" clId="{75DA7604-339C-4960-867C-42389C7A3ECD}" dt="2022-02-28T12:54:00.053" v="27746" actId="207"/>
          <ac:spMkLst>
            <pc:docMk/>
            <pc:sldMk cId="1535519573" sldId="2144868008"/>
            <ac:spMk id="38" creationId="{07557599-162C-4A36-B655-16A7073D11EE}"/>
          </ac:spMkLst>
        </pc:spChg>
        <pc:spChg chg="mod">
          <ac:chgData name="Dan Dures" userId="a4d20157-df88-481d-80b8-beb62bbedd3b" providerId="ADAL" clId="{75DA7604-339C-4960-867C-42389C7A3ECD}" dt="2022-02-28T12:53:42.619" v="27742" actId="208"/>
          <ac:spMkLst>
            <pc:docMk/>
            <pc:sldMk cId="1535519573" sldId="2144868008"/>
            <ac:spMk id="39" creationId="{F562E5A6-D6FB-4BE6-B40B-6D4E69EA1AD9}"/>
          </ac:spMkLst>
        </pc:spChg>
        <pc:spChg chg="mod">
          <ac:chgData name="Dan Dures" userId="a4d20157-df88-481d-80b8-beb62bbedd3b" providerId="ADAL" clId="{75DA7604-339C-4960-867C-42389C7A3ECD}" dt="2022-02-28T12:53:57.097" v="27745" actId="207"/>
          <ac:spMkLst>
            <pc:docMk/>
            <pc:sldMk cId="1535519573" sldId="2144868008"/>
            <ac:spMk id="50" creationId="{744B9F90-073E-4F0F-9DFE-D91DB9979754}"/>
          </ac:spMkLst>
        </pc:spChg>
        <pc:spChg chg="mod">
          <ac:chgData name="Dan Dures" userId="a4d20157-df88-481d-80b8-beb62bbedd3b" providerId="ADAL" clId="{75DA7604-339C-4960-867C-42389C7A3ECD}" dt="2022-02-28T12:53:57.097" v="27745" actId="207"/>
          <ac:spMkLst>
            <pc:docMk/>
            <pc:sldMk cId="1535519573" sldId="2144868008"/>
            <ac:spMk id="51" creationId="{60A9F35E-9BA3-4C93-ABFE-A1B4E279FD00}"/>
          </ac:spMkLst>
        </pc:spChg>
        <pc:spChg chg="mod">
          <ac:chgData name="Dan Dures" userId="a4d20157-df88-481d-80b8-beb62bbedd3b" providerId="ADAL" clId="{75DA7604-339C-4960-867C-42389C7A3ECD}" dt="2022-02-28T12:53:57.097" v="27745" actId="207"/>
          <ac:spMkLst>
            <pc:docMk/>
            <pc:sldMk cId="1535519573" sldId="2144868008"/>
            <ac:spMk id="52" creationId="{DD65C215-3639-45BA-B081-113F590FCCBB}"/>
          </ac:spMkLst>
        </pc:spChg>
        <pc:spChg chg="mod">
          <ac:chgData name="Dan Dures" userId="a4d20157-df88-481d-80b8-beb62bbedd3b" providerId="ADAL" clId="{75DA7604-339C-4960-867C-42389C7A3ECD}" dt="2022-02-28T12:53:57.097" v="27745" actId="207"/>
          <ac:spMkLst>
            <pc:docMk/>
            <pc:sldMk cId="1535519573" sldId="2144868008"/>
            <ac:spMk id="53" creationId="{AE31A05F-4DC5-4978-BE5B-1395ABBF1E24}"/>
          </ac:spMkLst>
        </pc:spChg>
        <pc:spChg chg="mod">
          <ac:chgData name="Dan Dures" userId="a4d20157-df88-481d-80b8-beb62bbedd3b" providerId="ADAL" clId="{75DA7604-339C-4960-867C-42389C7A3ECD}" dt="2022-02-28T12:53:57.097" v="27745" actId="207"/>
          <ac:spMkLst>
            <pc:docMk/>
            <pc:sldMk cId="1535519573" sldId="2144868008"/>
            <ac:spMk id="54" creationId="{C631AFDE-48DD-404D-AB1F-6ED2652A9E75}"/>
          </ac:spMkLst>
        </pc:spChg>
        <pc:spChg chg="mod">
          <ac:chgData name="Dan Dures" userId="a4d20157-df88-481d-80b8-beb62bbedd3b" providerId="ADAL" clId="{75DA7604-339C-4960-867C-42389C7A3ECD}" dt="2022-02-28T12:53:35.071" v="27741" actId="208"/>
          <ac:spMkLst>
            <pc:docMk/>
            <pc:sldMk cId="1535519573" sldId="2144868008"/>
            <ac:spMk id="60" creationId="{FD4C87AB-CBD9-43C9-88DC-B2E4B97990DA}"/>
          </ac:spMkLst>
        </pc:spChg>
        <pc:spChg chg="mod">
          <ac:chgData name="Dan Dures" userId="a4d20157-df88-481d-80b8-beb62bbedd3b" providerId="ADAL" clId="{75DA7604-339C-4960-867C-42389C7A3ECD}" dt="2022-02-28T12:53:27.610" v="27738" actId="208"/>
          <ac:spMkLst>
            <pc:docMk/>
            <pc:sldMk cId="1535519573" sldId="2144868008"/>
            <ac:spMk id="61" creationId="{7EC60C01-C6D5-4C18-8D63-0906058A3CEC}"/>
          </ac:spMkLst>
        </pc:spChg>
        <pc:spChg chg="mod">
          <ac:chgData name="Dan Dures" userId="a4d20157-df88-481d-80b8-beb62bbedd3b" providerId="ADAL" clId="{75DA7604-339C-4960-867C-42389C7A3ECD}" dt="2022-02-28T12:54:06.467" v="27747" actId="207"/>
          <ac:spMkLst>
            <pc:docMk/>
            <pc:sldMk cId="1535519573" sldId="2144868008"/>
            <ac:spMk id="62" creationId="{D2584231-3D9B-4A5A-8E2E-6C9C2114F4C9}"/>
          </ac:spMkLst>
        </pc:spChg>
        <pc:spChg chg="mod">
          <ac:chgData name="Dan Dures" userId="a4d20157-df88-481d-80b8-beb62bbedd3b" providerId="ADAL" clId="{75DA7604-339C-4960-867C-42389C7A3ECD}" dt="2022-02-28T12:54:06.467" v="27747" actId="207"/>
          <ac:spMkLst>
            <pc:docMk/>
            <pc:sldMk cId="1535519573" sldId="2144868008"/>
            <ac:spMk id="63" creationId="{6F7EFD26-7CCE-4505-869D-C4809612E33E}"/>
          </ac:spMkLst>
        </pc:spChg>
        <pc:spChg chg="mod">
          <ac:chgData name="Dan Dures" userId="a4d20157-df88-481d-80b8-beb62bbedd3b" providerId="ADAL" clId="{75DA7604-339C-4960-867C-42389C7A3ECD}" dt="2022-02-28T12:54:09.889" v="27748" actId="207"/>
          <ac:spMkLst>
            <pc:docMk/>
            <pc:sldMk cId="1535519573" sldId="2144868008"/>
            <ac:spMk id="65" creationId="{05846635-6CD9-4153-B4F3-E5F7075B1F86}"/>
          </ac:spMkLst>
        </pc:spChg>
        <pc:spChg chg="mod">
          <ac:chgData name="Dan Dures" userId="a4d20157-df88-481d-80b8-beb62bbedd3b" providerId="ADAL" clId="{75DA7604-339C-4960-867C-42389C7A3ECD}" dt="2022-02-28T12:54:06.467" v="27747" actId="207"/>
          <ac:spMkLst>
            <pc:docMk/>
            <pc:sldMk cId="1535519573" sldId="2144868008"/>
            <ac:spMk id="66" creationId="{CA43327B-47AB-4C21-8970-E9D0AABFFD62}"/>
          </ac:spMkLst>
        </pc:spChg>
        <pc:spChg chg="mod">
          <ac:chgData name="Dan Dures" userId="a4d20157-df88-481d-80b8-beb62bbedd3b" providerId="ADAL" clId="{75DA7604-339C-4960-867C-42389C7A3ECD}" dt="2022-02-28T12:54:06.467" v="27747" actId="207"/>
          <ac:spMkLst>
            <pc:docMk/>
            <pc:sldMk cId="1535519573" sldId="2144868008"/>
            <ac:spMk id="67" creationId="{B463C58A-5F36-476F-AA63-1B81414951BE}"/>
          </ac:spMkLst>
        </pc:spChg>
        <pc:picChg chg="add mod">
          <ac:chgData name="Dan Dures" userId="a4d20157-df88-481d-80b8-beb62bbedd3b" providerId="ADAL" clId="{75DA7604-339C-4960-867C-42389C7A3ECD}" dt="2022-02-23T12:21:49.027" v="26391" actId="1076"/>
          <ac:picMkLst>
            <pc:docMk/>
            <pc:sldMk cId="1535519573" sldId="2144868008"/>
            <ac:picMk id="3" creationId="{48A134D9-6E27-4611-953C-EA74FB75B9CC}"/>
          </ac:picMkLst>
        </pc:picChg>
      </pc:sldChg>
      <pc:sldChg chg="add del">
        <pc:chgData name="Dan Dures" userId="a4d20157-df88-481d-80b8-beb62bbedd3b" providerId="ADAL" clId="{75DA7604-339C-4960-867C-42389C7A3ECD}" dt="2022-02-21T17:17:20.074" v="15086" actId="47"/>
        <pc:sldMkLst>
          <pc:docMk/>
          <pc:sldMk cId="2036292513" sldId="2144868009"/>
        </pc:sldMkLst>
      </pc:sldChg>
      <pc:sldChg chg="addSp delSp modSp add mod">
        <pc:chgData name="Dan Dures" userId="a4d20157-df88-481d-80b8-beb62bbedd3b" providerId="ADAL" clId="{75DA7604-339C-4960-867C-42389C7A3ECD}" dt="2022-02-28T13:34:20.637" v="27828" actId="20577"/>
        <pc:sldMkLst>
          <pc:docMk/>
          <pc:sldMk cId="3653472521" sldId="2144868010"/>
        </pc:sldMkLst>
        <pc:spChg chg="mod">
          <ac:chgData name="Dan Dures" userId="a4d20157-df88-481d-80b8-beb62bbedd3b" providerId="ADAL" clId="{75DA7604-339C-4960-867C-42389C7A3ECD}" dt="2022-02-28T13:34:20.637" v="27828" actId="20577"/>
          <ac:spMkLst>
            <pc:docMk/>
            <pc:sldMk cId="3653472521" sldId="2144868010"/>
            <ac:spMk id="2" creationId="{1F212538-AB0C-4463-91C9-105B0879482D}"/>
          </ac:spMkLst>
        </pc:spChg>
        <pc:spChg chg="add del mod">
          <ac:chgData name="Dan Dures" userId="a4d20157-df88-481d-80b8-beb62bbedd3b" providerId="ADAL" clId="{75DA7604-339C-4960-867C-42389C7A3ECD}" dt="2022-02-28T13:08:12.831" v="27768" actId="478"/>
          <ac:spMkLst>
            <pc:docMk/>
            <pc:sldMk cId="3653472521" sldId="2144868010"/>
            <ac:spMk id="3" creationId="{383611B2-C4EF-4CD8-BEF1-568C8266D41B}"/>
          </ac:spMkLst>
        </pc:spChg>
      </pc:sldChg>
      <pc:sldChg chg="delSp modSp add mod">
        <pc:chgData name="Dan Dures" userId="a4d20157-df88-481d-80b8-beb62bbedd3b" providerId="ADAL" clId="{75DA7604-339C-4960-867C-42389C7A3ECD}" dt="2022-02-28T13:09:41.912" v="27816" actId="20577"/>
        <pc:sldMkLst>
          <pc:docMk/>
          <pc:sldMk cId="1836011680" sldId="2144868011"/>
        </pc:sldMkLst>
        <pc:spChg chg="mod">
          <ac:chgData name="Dan Dures" userId="a4d20157-df88-481d-80b8-beb62bbedd3b" providerId="ADAL" clId="{75DA7604-339C-4960-867C-42389C7A3ECD}" dt="2022-02-21T16:20:30.145" v="13290" actId="1076"/>
          <ac:spMkLst>
            <pc:docMk/>
            <pc:sldMk cId="1836011680" sldId="2144868011"/>
            <ac:spMk id="2" creationId="{5AB7330E-DEDA-442F-962D-B21D04AF1403}"/>
          </ac:spMkLst>
        </pc:spChg>
        <pc:spChg chg="del">
          <ac:chgData name="Dan Dures" userId="a4d20157-df88-481d-80b8-beb62bbedd3b" providerId="ADAL" clId="{75DA7604-339C-4960-867C-42389C7A3ECD}" dt="2022-02-21T16:20:25.193" v="13289" actId="478"/>
          <ac:spMkLst>
            <pc:docMk/>
            <pc:sldMk cId="1836011680" sldId="2144868011"/>
            <ac:spMk id="3" creationId="{0BE39976-209F-42D4-8DDD-416F1F762832}"/>
          </ac:spMkLst>
        </pc:spChg>
        <pc:spChg chg="mod">
          <ac:chgData name="Dan Dures" userId="a4d20157-df88-481d-80b8-beb62bbedd3b" providerId="ADAL" clId="{75DA7604-339C-4960-867C-42389C7A3ECD}" dt="2022-02-23T11:03:25.942" v="24024" actId="1076"/>
          <ac:spMkLst>
            <pc:docMk/>
            <pc:sldMk cId="1836011680" sldId="2144868011"/>
            <ac:spMk id="8" creationId="{9A4BEA80-00F7-4BF5-862B-CD698BAE7CFD}"/>
          </ac:spMkLst>
        </pc:spChg>
        <pc:spChg chg="mod">
          <ac:chgData name="Dan Dures" userId="a4d20157-df88-481d-80b8-beb62bbedd3b" providerId="ADAL" clId="{75DA7604-339C-4960-867C-42389C7A3ECD}" dt="2022-02-23T11:03:19.987" v="24020" actId="1076"/>
          <ac:spMkLst>
            <pc:docMk/>
            <pc:sldMk cId="1836011680" sldId="2144868011"/>
            <ac:spMk id="11" creationId="{28EA3316-1B0D-4238-B3E2-D3C787A2E78E}"/>
          </ac:spMkLst>
        </pc:spChg>
        <pc:spChg chg="del">
          <ac:chgData name="Dan Dures" userId="a4d20157-df88-481d-80b8-beb62bbedd3b" providerId="ADAL" clId="{75DA7604-339C-4960-867C-42389C7A3ECD}" dt="2022-02-21T16:20:25.193" v="13289" actId="478"/>
          <ac:spMkLst>
            <pc:docMk/>
            <pc:sldMk cId="1836011680" sldId="2144868011"/>
            <ac:spMk id="13" creationId="{A8E982DB-DAD6-450A-8FDB-DF7F24DAE0ED}"/>
          </ac:spMkLst>
        </pc:spChg>
        <pc:spChg chg="mod">
          <ac:chgData name="Dan Dures" userId="a4d20157-df88-481d-80b8-beb62bbedd3b" providerId="ADAL" clId="{75DA7604-339C-4960-867C-42389C7A3ECD}" dt="2022-02-28T13:09:41.912" v="27816" actId="20577"/>
          <ac:spMkLst>
            <pc:docMk/>
            <pc:sldMk cId="1836011680" sldId="2144868011"/>
            <ac:spMk id="16" creationId="{3736533A-B61F-4EC5-AE68-BE36C2878D39}"/>
          </ac:spMkLst>
        </pc:spChg>
        <pc:spChg chg="mod">
          <ac:chgData name="Dan Dures" userId="a4d20157-df88-481d-80b8-beb62bbedd3b" providerId="ADAL" clId="{75DA7604-339C-4960-867C-42389C7A3ECD}" dt="2022-02-23T11:03:00.259" v="24014" actId="552"/>
          <ac:spMkLst>
            <pc:docMk/>
            <pc:sldMk cId="1836011680" sldId="2144868011"/>
            <ac:spMk id="17" creationId="{C8F88188-3BA5-41A3-876C-9A1F652D3026}"/>
          </ac:spMkLst>
        </pc:spChg>
        <pc:spChg chg="mod">
          <ac:chgData name="Dan Dures" userId="a4d20157-df88-481d-80b8-beb62bbedd3b" providerId="ADAL" clId="{75DA7604-339C-4960-867C-42389C7A3ECD}" dt="2022-02-28T13:09:01.770" v="27794" actId="1038"/>
          <ac:spMkLst>
            <pc:docMk/>
            <pc:sldMk cId="1836011680" sldId="2144868011"/>
            <ac:spMk id="20" creationId="{07D2D97B-EF46-40DC-B0A2-594F64361437}"/>
          </ac:spMkLst>
        </pc:spChg>
        <pc:spChg chg="mod">
          <ac:chgData name="Dan Dures" userId="a4d20157-df88-481d-80b8-beb62bbedd3b" providerId="ADAL" clId="{75DA7604-339C-4960-867C-42389C7A3ECD}" dt="2022-02-28T13:09:01.770" v="27794" actId="1038"/>
          <ac:spMkLst>
            <pc:docMk/>
            <pc:sldMk cId="1836011680" sldId="2144868011"/>
            <ac:spMk id="21" creationId="{4A159BFA-7B0A-4051-B3DD-A22E5F65B206}"/>
          </ac:spMkLst>
        </pc:spChg>
        <pc:spChg chg="mod">
          <ac:chgData name="Dan Dures" userId="a4d20157-df88-481d-80b8-beb62bbedd3b" providerId="ADAL" clId="{75DA7604-339C-4960-867C-42389C7A3ECD}" dt="2022-02-28T13:08:48.253" v="27782" actId="1076"/>
          <ac:spMkLst>
            <pc:docMk/>
            <pc:sldMk cId="1836011680" sldId="2144868011"/>
            <ac:spMk id="22" creationId="{3E2D42CC-2C25-4E66-8BD5-5CE719F87CC2}"/>
          </ac:spMkLst>
        </pc:spChg>
        <pc:spChg chg="mod">
          <ac:chgData name="Dan Dures" userId="a4d20157-df88-481d-80b8-beb62bbedd3b" providerId="ADAL" clId="{75DA7604-339C-4960-867C-42389C7A3ECD}" dt="2022-02-23T11:03:18.136" v="24019" actId="1076"/>
          <ac:spMkLst>
            <pc:docMk/>
            <pc:sldMk cId="1836011680" sldId="2144868011"/>
            <ac:spMk id="23" creationId="{F5167242-2198-47CD-9E25-E12601980E25}"/>
          </ac:spMkLst>
        </pc:spChg>
        <pc:spChg chg="del">
          <ac:chgData name="Dan Dures" userId="a4d20157-df88-481d-80b8-beb62bbedd3b" providerId="ADAL" clId="{75DA7604-339C-4960-867C-42389C7A3ECD}" dt="2022-02-21T16:20:25.193" v="13289" actId="478"/>
          <ac:spMkLst>
            <pc:docMk/>
            <pc:sldMk cId="1836011680" sldId="2144868011"/>
            <ac:spMk id="24" creationId="{14665E07-70F1-435F-9679-E0D5B50DA41F}"/>
          </ac:spMkLst>
        </pc:spChg>
        <pc:spChg chg="del">
          <ac:chgData name="Dan Dures" userId="a4d20157-df88-481d-80b8-beb62bbedd3b" providerId="ADAL" clId="{75DA7604-339C-4960-867C-42389C7A3ECD}" dt="2022-02-21T16:20:25.193" v="13289" actId="478"/>
          <ac:spMkLst>
            <pc:docMk/>
            <pc:sldMk cId="1836011680" sldId="2144868011"/>
            <ac:spMk id="25" creationId="{868F35FD-A1AF-45DD-95D3-DD2D7B70CAF7}"/>
          </ac:spMkLst>
        </pc:spChg>
        <pc:spChg chg="mod">
          <ac:chgData name="Dan Dures" userId="a4d20157-df88-481d-80b8-beb62bbedd3b" providerId="ADAL" clId="{75DA7604-339C-4960-867C-42389C7A3ECD}" dt="2022-02-23T11:03:22.980" v="24022" actId="1076"/>
          <ac:spMkLst>
            <pc:docMk/>
            <pc:sldMk cId="1836011680" sldId="2144868011"/>
            <ac:spMk id="28" creationId="{0E40BA94-7671-4580-B7EF-634C75DF2DBF}"/>
          </ac:spMkLst>
        </pc:spChg>
        <pc:spChg chg="mod">
          <ac:chgData name="Dan Dures" userId="a4d20157-df88-481d-80b8-beb62bbedd3b" providerId="ADAL" clId="{75DA7604-339C-4960-867C-42389C7A3ECD}" dt="2022-02-23T11:03:24.309" v="24023" actId="1076"/>
          <ac:spMkLst>
            <pc:docMk/>
            <pc:sldMk cId="1836011680" sldId="2144868011"/>
            <ac:spMk id="29" creationId="{FBFF1F1F-BE98-4874-A9CD-467174BE2CD3}"/>
          </ac:spMkLst>
        </pc:spChg>
        <pc:spChg chg="mod">
          <ac:chgData name="Dan Dures" userId="a4d20157-df88-481d-80b8-beb62bbedd3b" providerId="ADAL" clId="{75DA7604-339C-4960-867C-42389C7A3ECD}" dt="2022-02-23T11:03:21.707" v="24021" actId="1076"/>
          <ac:spMkLst>
            <pc:docMk/>
            <pc:sldMk cId="1836011680" sldId="2144868011"/>
            <ac:spMk id="30" creationId="{83FEFF2D-C623-4F0B-94F2-5DBE08542FF2}"/>
          </ac:spMkLst>
        </pc:spChg>
        <pc:spChg chg="del">
          <ac:chgData name="Dan Dures" userId="a4d20157-df88-481d-80b8-beb62bbedd3b" providerId="ADAL" clId="{75DA7604-339C-4960-867C-42389C7A3ECD}" dt="2022-02-21T16:20:25.193" v="13289" actId="478"/>
          <ac:spMkLst>
            <pc:docMk/>
            <pc:sldMk cId="1836011680" sldId="2144868011"/>
            <ac:spMk id="32" creationId="{4B6DF608-2C00-4928-8F09-D1C522C4FA87}"/>
          </ac:spMkLst>
        </pc:spChg>
        <pc:spChg chg="mod">
          <ac:chgData name="Dan Dures" userId="a4d20157-df88-481d-80b8-beb62bbedd3b" providerId="ADAL" clId="{75DA7604-339C-4960-867C-42389C7A3ECD}" dt="2022-02-21T16:20:30.145" v="13290" actId="1076"/>
          <ac:spMkLst>
            <pc:docMk/>
            <pc:sldMk cId="1836011680" sldId="2144868011"/>
            <ac:spMk id="33" creationId="{3FD5BC7D-D260-474D-BC19-F83A950EE971}"/>
          </ac:spMkLst>
        </pc:spChg>
        <pc:picChg chg="mod">
          <ac:chgData name="Dan Dures" userId="a4d20157-df88-481d-80b8-beb62bbedd3b" providerId="ADAL" clId="{75DA7604-339C-4960-867C-42389C7A3ECD}" dt="2022-02-21T16:20:30.145" v="13290" actId="1076"/>
          <ac:picMkLst>
            <pc:docMk/>
            <pc:sldMk cId="1836011680" sldId="2144868011"/>
            <ac:picMk id="7" creationId="{F0DF40B7-438B-4C27-9C9D-BBC9208F785B}"/>
          </ac:picMkLst>
        </pc:picChg>
        <pc:picChg chg="mod">
          <ac:chgData name="Dan Dures" userId="a4d20157-df88-481d-80b8-beb62bbedd3b" providerId="ADAL" clId="{75DA7604-339C-4960-867C-42389C7A3ECD}" dt="2022-02-21T16:20:30.145" v="13290" actId="1076"/>
          <ac:picMkLst>
            <pc:docMk/>
            <pc:sldMk cId="1836011680" sldId="2144868011"/>
            <ac:picMk id="15" creationId="{73907E78-9D04-4A3B-BA18-E7977A458A20}"/>
          </ac:picMkLst>
        </pc:picChg>
      </pc:sldChg>
      <pc:sldChg chg="addSp delSp modSp add del mod">
        <pc:chgData name="Dan Dures" userId="a4d20157-df88-481d-80b8-beb62bbedd3b" providerId="ADAL" clId="{75DA7604-339C-4960-867C-42389C7A3ECD}" dt="2022-02-23T10:30:37.510" v="23103" actId="47"/>
        <pc:sldMkLst>
          <pc:docMk/>
          <pc:sldMk cId="1257631174" sldId="2144868034"/>
        </pc:sldMkLst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25" creationId="{8B21DAE8-BF01-4896-8876-5D2B77C3AD12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27" creationId="{D94C19C3-81C2-4872-88DF-369DD66F6247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28" creationId="{9FBD6A7F-72B7-42C6-88FD-05F4520FB9B3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30" creationId="{C46EDCCB-ACE5-4A6C-872E-C552B6147C52}"/>
          </ac:spMkLst>
        </pc:spChg>
        <pc:spChg chg="mod">
          <ac:chgData name="Dan Dures" userId="a4d20157-df88-481d-80b8-beb62bbedd3b" providerId="ADAL" clId="{75DA7604-339C-4960-867C-42389C7A3ECD}" dt="2022-02-18T17:14:30.235" v="5451" actId="20577"/>
          <ac:spMkLst>
            <pc:docMk/>
            <pc:sldMk cId="1257631174" sldId="2144868034"/>
            <ac:spMk id="31" creationId="{44A623A4-9633-47EC-BCBB-438DED98B77E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32" creationId="{F2CFF06E-B984-4AB5-9E0B-4F8D612A8D60}"/>
          </ac:spMkLst>
        </pc:spChg>
        <pc:spChg chg="add del mod">
          <ac:chgData name="Dan Dures" userId="a4d20157-df88-481d-80b8-beb62bbedd3b" providerId="ADAL" clId="{75DA7604-339C-4960-867C-42389C7A3ECD}" dt="2022-02-18T11:28:46.995" v="5389" actId="478"/>
          <ac:spMkLst>
            <pc:docMk/>
            <pc:sldMk cId="1257631174" sldId="2144868034"/>
            <ac:spMk id="34" creationId="{04905017-8AA2-4397-94EA-978D61754062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35" creationId="{E72B881D-6FA1-42A4-BAEC-58FB5CF6D12A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36" creationId="{DD99E861-1C8B-46F2-BE13-F05A89A69A54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38" creationId="{57A4803E-FF7A-42F0-AD78-88130F13F453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39" creationId="{DEA3972C-5203-4AEE-B621-D7BC3C084355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40" creationId="{F020A760-588D-4687-87CD-7E5018BB06CF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41" creationId="{6E5E6177-02B9-4744-9A6F-1F5B71CF5088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42" creationId="{F1608CCD-4188-4557-96BB-96FA1A0CE9E0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43" creationId="{820590F4-2503-453F-A56D-F1E78ECB1498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44" creationId="{F4BDED76-CB14-4044-8423-D9AECBCC163E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45" creationId="{DB77E5A4-DDDD-4034-A13E-2A7000E04C92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47" creationId="{3BF68B20-56FF-4B85-BDFA-34965EAE0387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48" creationId="{D5D064F0-510D-4F1C-880F-A79CD1C9BEF2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49" creationId="{D72DB761-A051-448C-80C1-227F90B5753C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50" creationId="{9418FE01-DC6D-474C-B82B-3D02D4442BD5}"/>
          </ac:spMkLst>
        </pc:spChg>
        <pc:spChg chg="add mod">
          <ac:chgData name="Dan Dures" userId="a4d20157-df88-481d-80b8-beb62bbedd3b" providerId="ADAL" clId="{75DA7604-339C-4960-867C-42389C7A3ECD}" dt="2022-02-17T14:24:26.583" v="251" actId="164"/>
          <ac:spMkLst>
            <pc:docMk/>
            <pc:sldMk cId="1257631174" sldId="2144868034"/>
            <ac:spMk id="51" creationId="{B95BDE48-7E4F-4DB0-9A73-2F879218235F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52" creationId="{28EF987C-FBCB-4F94-A17E-F2D4DF68E384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53" creationId="{B102D521-8EB7-4EC2-AF52-0612415E1EFA}"/>
          </ac:spMkLst>
        </pc:spChg>
        <pc:spChg chg="mod">
          <ac:chgData name="Dan Dures" userId="a4d20157-df88-481d-80b8-beb62bbedd3b" providerId="ADAL" clId="{75DA7604-339C-4960-867C-42389C7A3ECD}" dt="2022-02-18T11:37:30.290" v="5415" actId="1076"/>
          <ac:spMkLst>
            <pc:docMk/>
            <pc:sldMk cId="1257631174" sldId="2144868034"/>
            <ac:spMk id="54" creationId="{239937E6-5277-4FEF-BC00-B3D1A055ECCD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55" creationId="{CFAFDA7E-5C3B-4D94-9A8D-2310DE1B4492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56" creationId="{D98FB6F5-287C-4413-BF07-F6B9DA860A07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57" creationId="{CF6EF79D-9A63-4213-B340-1518EF3BF0F6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58" creationId="{999434D7-2188-4C8C-9DAB-8F975064996B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60" creationId="{03C5B6A3-2A31-4F4E-B9A5-1F85EA695666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61" creationId="{E44AC90C-C98F-46F8-98A6-1DFCDCBFA740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62" creationId="{6441EDBC-C6A7-4A9E-83AA-85098926184F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63" creationId="{0CC13A9D-2DFD-4495-A119-ADC0E2403C7C}"/>
          </ac:spMkLst>
        </pc:spChg>
        <pc:spChg chg="mod">
          <ac:chgData name="Dan Dures" userId="a4d20157-df88-481d-80b8-beb62bbedd3b" providerId="ADAL" clId="{75DA7604-339C-4960-867C-42389C7A3ECD}" dt="2022-02-18T11:36:58.357" v="5413"/>
          <ac:spMkLst>
            <pc:docMk/>
            <pc:sldMk cId="1257631174" sldId="2144868034"/>
            <ac:spMk id="64" creationId="{3FF61303-EE1F-49E4-84A3-FA38272DE38A}"/>
          </ac:spMkLst>
        </pc:spChg>
        <pc:grpChg chg="add del mod">
          <ac:chgData name="Dan Dures" userId="a4d20157-df88-481d-80b8-beb62bbedd3b" providerId="ADAL" clId="{75DA7604-339C-4960-867C-42389C7A3ECD}" dt="2022-02-18T11:36:57.867" v="5412" actId="478"/>
          <ac:grpSpMkLst>
            <pc:docMk/>
            <pc:sldMk cId="1257631174" sldId="2144868034"/>
            <ac:grpSpMk id="2" creationId="{01D4BD58-C1AA-4585-A73C-25BB998939A6}"/>
          </ac:grpSpMkLst>
        </pc:grpChg>
        <pc:grpChg chg="add mod">
          <ac:chgData name="Dan Dures" userId="a4d20157-df88-481d-80b8-beb62bbedd3b" providerId="ADAL" clId="{75DA7604-339C-4960-867C-42389C7A3ECD}" dt="2022-02-18T11:37:02.453" v="5414" actId="1076"/>
          <ac:grpSpMkLst>
            <pc:docMk/>
            <pc:sldMk cId="1257631174" sldId="2144868034"/>
            <ac:grpSpMk id="24" creationId="{A08D6C08-C14C-4181-B4C6-1951B4F64093}"/>
          </ac:grpSpMkLst>
        </pc:grpChg>
        <pc:grpChg chg="del">
          <ac:chgData name="Dan Dures" userId="a4d20157-df88-481d-80b8-beb62bbedd3b" providerId="ADAL" clId="{75DA7604-339C-4960-867C-42389C7A3ECD}" dt="2022-02-17T14:24:21.405" v="249" actId="478"/>
          <ac:grpSpMkLst>
            <pc:docMk/>
            <pc:sldMk cId="1257631174" sldId="2144868034"/>
            <ac:grpSpMk id="30" creationId="{C9F45E6C-EC5B-4F7B-99CF-6D4BC938D6FE}"/>
          </ac:grpSpMkLst>
        </pc:grpChg>
        <pc:picChg chg="mod">
          <ac:chgData name="Dan Dures" userId="a4d20157-df88-481d-80b8-beb62bbedd3b" providerId="ADAL" clId="{75DA7604-339C-4960-867C-42389C7A3ECD}" dt="2022-02-18T11:36:58.357" v="5413"/>
          <ac:picMkLst>
            <pc:docMk/>
            <pc:sldMk cId="1257631174" sldId="2144868034"/>
            <ac:picMk id="26" creationId="{97F9512A-3FC3-472B-AEED-CBAA801BCBB8}"/>
          </ac:picMkLst>
        </pc:picChg>
        <pc:picChg chg="mod">
          <ac:chgData name="Dan Dures" userId="a4d20157-df88-481d-80b8-beb62bbedd3b" providerId="ADAL" clId="{75DA7604-339C-4960-867C-42389C7A3ECD}" dt="2022-02-18T11:36:58.357" v="5413"/>
          <ac:picMkLst>
            <pc:docMk/>
            <pc:sldMk cId="1257631174" sldId="2144868034"/>
            <ac:picMk id="29" creationId="{05AFFDEA-CB93-42CD-90C0-DDAB0C8A4D15}"/>
          </ac:picMkLst>
        </pc:picChg>
        <pc:picChg chg="add mod">
          <ac:chgData name="Dan Dures" userId="a4d20157-df88-481d-80b8-beb62bbedd3b" providerId="ADAL" clId="{75DA7604-339C-4960-867C-42389C7A3ECD}" dt="2022-02-17T14:24:26.583" v="251" actId="164"/>
          <ac:picMkLst>
            <pc:docMk/>
            <pc:sldMk cId="1257631174" sldId="2144868034"/>
            <ac:picMk id="33" creationId="{FF554829-B0F7-46FC-B9D3-12E14AB8E74E}"/>
          </ac:picMkLst>
        </pc:picChg>
        <pc:picChg chg="add mod">
          <ac:chgData name="Dan Dures" userId="a4d20157-df88-481d-80b8-beb62bbedd3b" providerId="ADAL" clId="{75DA7604-339C-4960-867C-42389C7A3ECD}" dt="2022-02-17T14:24:26.583" v="251" actId="164"/>
          <ac:picMkLst>
            <pc:docMk/>
            <pc:sldMk cId="1257631174" sldId="2144868034"/>
            <ac:picMk id="37" creationId="{3C7F7225-0423-48DE-91B9-3CC251D4A99F}"/>
          </ac:picMkLst>
        </pc:picChg>
        <pc:picChg chg="add mod">
          <ac:chgData name="Dan Dures" userId="a4d20157-df88-481d-80b8-beb62bbedd3b" providerId="ADAL" clId="{75DA7604-339C-4960-867C-42389C7A3ECD}" dt="2022-02-17T14:24:26.583" v="251" actId="164"/>
          <ac:picMkLst>
            <pc:docMk/>
            <pc:sldMk cId="1257631174" sldId="2144868034"/>
            <ac:picMk id="46" creationId="{841266AF-B80C-43FB-A1FF-76034893BB6F}"/>
          </ac:picMkLst>
        </pc:picChg>
        <pc:picChg chg="mod">
          <ac:chgData name="Dan Dures" userId="a4d20157-df88-481d-80b8-beb62bbedd3b" providerId="ADAL" clId="{75DA7604-339C-4960-867C-42389C7A3ECD}" dt="2022-02-18T11:36:58.357" v="5413"/>
          <ac:picMkLst>
            <pc:docMk/>
            <pc:sldMk cId="1257631174" sldId="2144868034"/>
            <ac:picMk id="59" creationId="{B781F6B4-D2DE-4E10-B0D2-40FFFD8E7848}"/>
          </ac:picMkLst>
        </pc:picChg>
      </pc:sldChg>
      <pc:sldChg chg="addSp delSp modSp new mod modClrScheme chgLayout">
        <pc:chgData name="Dan Dures" userId="a4d20157-df88-481d-80b8-beb62bbedd3b" providerId="ADAL" clId="{75DA7604-339C-4960-867C-42389C7A3ECD}" dt="2022-02-28T12:54:26.950" v="27749" actId="404"/>
        <pc:sldMkLst>
          <pc:docMk/>
          <pc:sldMk cId="1229774207" sldId="2144868035"/>
        </pc:sldMkLst>
        <pc:spChg chg="del mod ord">
          <ac:chgData name="Dan Dures" userId="a4d20157-df88-481d-80b8-beb62bbedd3b" providerId="ADAL" clId="{75DA7604-339C-4960-867C-42389C7A3ECD}" dt="2022-02-17T14:09:29.967" v="88" actId="700"/>
          <ac:spMkLst>
            <pc:docMk/>
            <pc:sldMk cId="1229774207" sldId="2144868035"/>
            <ac:spMk id="2" creationId="{7B2A3DF8-9561-4BB0-BE02-CCBE2DD693C2}"/>
          </ac:spMkLst>
        </pc:spChg>
        <pc:spChg chg="del">
          <ac:chgData name="Dan Dures" userId="a4d20157-df88-481d-80b8-beb62bbedd3b" providerId="ADAL" clId="{75DA7604-339C-4960-867C-42389C7A3ECD}" dt="2022-02-17T14:09:29.967" v="88" actId="700"/>
          <ac:spMkLst>
            <pc:docMk/>
            <pc:sldMk cId="1229774207" sldId="2144868035"/>
            <ac:spMk id="3" creationId="{A655E337-D6B1-4F05-A612-736C6A7F2FD2}"/>
          </ac:spMkLst>
        </pc:spChg>
        <pc:spChg chg="add mod ord">
          <ac:chgData name="Dan Dures" userId="a4d20157-df88-481d-80b8-beb62bbedd3b" providerId="ADAL" clId="{75DA7604-339C-4960-867C-42389C7A3ECD}" dt="2022-02-28T12:54:26.950" v="27749" actId="404"/>
          <ac:spMkLst>
            <pc:docMk/>
            <pc:sldMk cId="1229774207" sldId="2144868035"/>
            <ac:spMk id="4" creationId="{4340E4D7-B6F5-43E7-8087-1D30C1FDAA8C}"/>
          </ac:spMkLst>
        </pc:spChg>
        <pc:spChg chg="add mod">
          <ac:chgData name="Dan Dures" userId="a4d20157-df88-481d-80b8-beb62bbedd3b" providerId="ADAL" clId="{75DA7604-339C-4960-867C-42389C7A3ECD}" dt="2022-02-21T18:54:53.845" v="15532" actId="20577"/>
          <ac:spMkLst>
            <pc:docMk/>
            <pc:sldMk cId="1229774207" sldId="2144868035"/>
            <ac:spMk id="7" creationId="{0D35C295-CFF8-4E32-A304-EDCF8B4DB239}"/>
          </ac:spMkLst>
        </pc:spChg>
        <pc:picChg chg="add mod">
          <ac:chgData name="Dan Dures" userId="a4d20157-df88-481d-80b8-beb62bbedd3b" providerId="ADAL" clId="{75DA7604-339C-4960-867C-42389C7A3ECD}" dt="2022-02-17T14:28:25.721" v="554" actId="27349"/>
          <ac:picMkLst>
            <pc:docMk/>
            <pc:sldMk cId="1229774207" sldId="2144868035"/>
            <ac:picMk id="6" creationId="{D37D1F01-189E-4446-A146-67290DBE6D54}"/>
          </ac:picMkLst>
        </pc:picChg>
      </pc:sldChg>
      <pc:sldChg chg="addSp delSp modSp new mod ord">
        <pc:chgData name="Dan Dures" userId="a4d20157-df88-481d-80b8-beb62bbedd3b" providerId="ADAL" clId="{75DA7604-339C-4960-867C-42389C7A3ECD}" dt="2022-03-01T11:55:02.810" v="27830"/>
        <pc:sldMkLst>
          <pc:docMk/>
          <pc:sldMk cId="4152783054" sldId="2144868036"/>
        </pc:sldMkLst>
        <pc:spChg chg="mod">
          <ac:chgData name="Dan Dures" userId="a4d20157-df88-481d-80b8-beb62bbedd3b" providerId="ADAL" clId="{75DA7604-339C-4960-867C-42389C7A3ECD}" dt="2022-02-28T13:07:05.274" v="27752" actId="404"/>
          <ac:spMkLst>
            <pc:docMk/>
            <pc:sldMk cId="4152783054" sldId="2144868036"/>
            <ac:spMk id="2" creationId="{DC06BCF6-16F4-425E-B2A8-57B4A8D036EA}"/>
          </ac:spMkLst>
        </pc:spChg>
        <pc:spChg chg="mod">
          <ac:chgData name="Dan Dures" userId="a4d20157-df88-481d-80b8-beb62bbedd3b" providerId="ADAL" clId="{75DA7604-339C-4960-867C-42389C7A3ECD}" dt="2022-02-23T10:40:09.573" v="23239" actId="1076"/>
          <ac:spMkLst>
            <pc:docMk/>
            <pc:sldMk cId="4152783054" sldId="2144868036"/>
            <ac:spMk id="3" creationId="{ED0B7A86-5297-438D-A865-58FB5CD35818}"/>
          </ac:spMkLst>
        </pc:spChg>
        <pc:spChg chg="add del mod">
          <ac:chgData name="Dan Dures" userId="a4d20157-df88-481d-80b8-beb62bbedd3b" providerId="ADAL" clId="{75DA7604-339C-4960-867C-42389C7A3ECD}" dt="2022-02-21T13:50:05.878" v="7401" actId="478"/>
          <ac:spMkLst>
            <pc:docMk/>
            <pc:sldMk cId="4152783054" sldId="2144868036"/>
            <ac:spMk id="4" creationId="{93FA703F-ADC6-44DD-B8B7-146A6A8A8880}"/>
          </ac:spMkLst>
        </pc:spChg>
        <pc:spChg chg="add del mod">
          <ac:chgData name="Dan Dures" userId="a4d20157-df88-481d-80b8-beb62bbedd3b" providerId="ADAL" clId="{75DA7604-339C-4960-867C-42389C7A3ECD}" dt="2022-02-21T13:52:41.259" v="7467" actId="478"/>
          <ac:spMkLst>
            <pc:docMk/>
            <pc:sldMk cId="4152783054" sldId="2144868036"/>
            <ac:spMk id="11" creationId="{7863C1BC-7CA0-472F-9DB8-61C1EA423C99}"/>
          </ac:spMkLst>
        </pc:spChg>
        <pc:picChg chg="add mod modCrop">
          <ac:chgData name="Dan Dures" userId="a4d20157-df88-481d-80b8-beb62bbedd3b" providerId="ADAL" clId="{75DA7604-339C-4960-867C-42389C7A3ECD}" dt="2022-02-21T13:53:18.195" v="7482" actId="1076"/>
          <ac:picMkLst>
            <pc:docMk/>
            <pc:sldMk cId="4152783054" sldId="2144868036"/>
            <ac:picMk id="6" creationId="{1B8C6F5D-D31C-42B5-93BE-3473D6307E8C}"/>
          </ac:picMkLst>
        </pc:picChg>
        <pc:picChg chg="add mod">
          <ac:chgData name="Dan Dures" userId="a4d20157-df88-481d-80b8-beb62bbedd3b" providerId="ADAL" clId="{75DA7604-339C-4960-867C-42389C7A3ECD}" dt="2022-02-21T13:53:12.104" v="7478" actId="1076"/>
          <ac:picMkLst>
            <pc:docMk/>
            <pc:sldMk cId="4152783054" sldId="2144868036"/>
            <ac:picMk id="8" creationId="{97EDDA8B-D9AE-42B8-9EE5-1C6EA39570FD}"/>
          </ac:picMkLst>
        </pc:picChg>
        <pc:picChg chg="add mod">
          <ac:chgData name="Dan Dures" userId="a4d20157-df88-481d-80b8-beb62bbedd3b" providerId="ADAL" clId="{75DA7604-339C-4960-867C-42389C7A3ECD}" dt="2022-02-21T13:53:12.599" v="7479" actId="1076"/>
          <ac:picMkLst>
            <pc:docMk/>
            <pc:sldMk cId="4152783054" sldId="2144868036"/>
            <ac:picMk id="10" creationId="{C49DC9D5-8C43-4F9B-B1D6-402B421F99A0}"/>
          </ac:picMkLst>
        </pc:picChg>
        <pc:cxnChg chg="add mod">
          <ac:chgData name="Dan Dures" userId="a4d20157-df88-481d-80b8-beb62bbedd3b" providerId="ADAL" clId="{75DA7604-339C-4960-867C-42389C7A3ECD}" dt="2022-02-21T13:53:21.776" v="7483" actId="14100"/>
          <ac:cxnSpMkLst>
            <pc:docMk/>
            <pc:sldMk cId="4152783054" sldId="2144868036"/>
            <ac:cxnSpMk id="13" creationId="{54249CBC-D4EA-41AE-87AD-95A3109C1F0E}"/>
          </ac:cxnSpMkLst>
        </pc:cxnChg>
        <pc:cxnChg chg="add mod">
          <ac:chgData name="Dan Dures" userId="a4d20157-df88-481d-80b8-beb62bbedd3b" providerId="ADAL" clId="{75DA7604-339C-4960-867C-42389C7A3ECD}" dt="2022-02-21T13:53:36.047" v="7487" actId="14100"/>
          <ac:cxnSpMkLst>
            <pc:docMk/>
            <pc:sldMk cId="4152783054" sldId="2144868036"/>
            <ac:cxnSpMk id="14" creationId="{974D313C-1456-4679-8A56-F7A97AB6C51B}"/>
          </ac:cxnSpMkLst>
        </pc:cxnChg>
      </pc:sldChg>
      <pc:sldChg chg="addSp delSp modSp new del mod ord modClrScheme chgLayout">
        <pc:chgData name="Dan Dures" userId="a4d20157-df88-481d-80b8-beb62bbedd3b" providerId="ADAL" clId="{75DA7604-339C-4960-867C-42389C7A3ECD}" dt="2022-02-21T16:26:48.233" v="13491" actId="47"/>
        <pc:sldMkLst>
          <pc:docMk/>
          <pc:sldMk cId="2241010979" sldId="2144868037"/>
        </pc:sldMkLst>
        <pc:spChg chg="del mod ord">
          <ac:chgData name="Dan Dures" userId="a4d20157-df88-481d-80b8-beb62bbedd3b" providerId="ADAL" clId="{75DA7604-339C-4960-867C-42389C7A3ECD}" dt="2022-02-17T14:55:49.012" v="2448" actId="700"/>
          <ac:spMkLst>
            <pc:docMk/>
            <pc:sldMk cId="2241010979" sldId="2144868037"/>
            <ac:spMk id="2" creationId="{47B2F99D-7FE1-44F7-B95E-17295252A615}"/>
          </ac:spMkLst>
        </pc:spChg>
        <pc:spChg chg="del">
          <ac:chgData name="Dan Dures" userId="a4d20157-df88-481d-80b8-beb62bbedd3b" providerId="ADAL" clId="{75DA7604-339C-4960-867C-42389C7A3ECD}" dt="2022-02-17T14:55:49.012" v="2448" actId="700"/>
          <ac:spMkLst>
            <pc:docMk/>
            <pc:sldMk cId="2241010979" sldId="2144868037"/>
            <ac:spMk id="3" creationId="{925D5E76-EC30-44FA-8479-F6AD01006921}"/>
          </ac:spMkLst>
        </pc:spChg>
        <pc:spChg chg="add mod ord">
          <ac:chgData name="Dan Dures" userId="a4d20157-df88-481d-80b8-beb62bbedd3b" providerId="ADAL" clId="{75DA7604-339C-4960-867C-42389C7A3ECD}" dt="2022-02-21T16:25:57.636" v="13487" actId="20577"/>
          <ac:spMkLst>
            <pc:docMk/>
            <pc:sldMk cId="2241010979" sldId="2144868037"/>
            <ac:spMk id="4" creationId="{66720A15-4A46-4683-B6E4-8265434026F8}"/>
          </ac:spMkLst>
        </pc:spChg>
        <pc:graphicFrameChg chg="add mod modGraphic">
          <ac:chgData name="Dan Dures" userId="a4d20157-df88-481d-80b8-beb62bbedd3b" providerId="ADAL" clId="{75DA7604-339C-4960-867C-42389C7A3ECD}" dt="2022-02-21T16:25:54.268" v="13485" actId="20577"/>
          <ac:graphicFrameMkLst>
            <pc:docMk/>
            <pc:sldMk cId="2241010979" sldId="2144868037"/>
            <ac:graphicFrameMk id="5" creationId="{03EE9173-843D-457C-866A-95BF9DF7AE20}"/>
          </ac:graphicFrameMkLst>
        </pc:graphicFrameChg>
      </pc:sldChg>
      <pc:sldChg chg="addSp delSp modSp add mod">
        <pc:chgData name="Dan Dures" userId="a4d20157-df88-481d-80b8-beb62bbedd3b" providerId="ADAL" clId="{75DA7604-339C-4960-867C-42389C7A3ECD}" dt="2022-02-28T13:07:23.323" v="27757" actId="404"/>
        <pc:sldMkLst>
          <pc:docMk/>
          <pc:sldMk cId="288606616" sldId="2144868038"/>
        </pc:sldMkLst>
        <pc:spChg chg="mod">
          <ac:chgData name="Dan Dures" userId="a4d20157-df88-481d-80b8-beb62bbedd3b" providerId="ADAL" clId="{75DA7604-339C-4960-867C-42389C7A3ECD}" dt="2022-02-28T13:07:23.323" v="27757" actId="404"/>
          <ac:spMkLst>
            <pc:docMk/>
            <pc:sldMk cId="288606616" sldId="2144868038"/>
            <ac:spMk id="2" creationId="{DC06BCF6-16F4-425E-B2A8-57B4A8D036EA}"/>
          </ac:spMkLst>
        </pc:spChg>
        <pc:spChg chg="mod">
          <ac:chgData name="Dan Dures" userId="a4d20157-df88-481d-80b8-beb62bbedd3b" providerId="ADAL" clId="{75DA7604-339C-4960-867C-42389C7A3ECD}" dt="2022-02-23T10:48:59.090" v="23979" actId="113"/>
          <ac:spMkLst>
            <pc:docMk/>
            <pc:sldMk cId="288606616" sldId="2144868038"/>
            <ac:spMk id="3" creationId="{ED0B7A86-5297-438D-A865-58FB5CD35818}"/>
          </ac:spMkLst>
        </pc:spChg>
        <pc:spChg chg="del mod">
          <ac:chgData name="Dan Dures" userId="a4d20157-df88-481d-80b8-beb62bbedd3b" providerId="ADAL" clId="{75DA7604-339C-4960-867C-42389C7A3ECD}" dt="2022-02-21T14:00:52.730" v="7682" actId="478"/>
          <ac:spMkLst>
            <pc:docMk/>
            <pc:sldMk cId="288606616" sldId="2144868038"/>
            <ac:spMk id="4" creationId="{93FA703F-ADC6-44DD-B8B7-146A6A8A8880}"/>
          </ac:spMkLst>
        </pc:spChg>
        <pc:spChg chg="add mod">
          <ac:chgData name="Dan Dures" userId="a4d20157-df88-481d-80b8-beb62bbedd3b" providerId="ADAL" clId="{75DA7604-339C-4960-867C-42389C7A3ECD}" dt="2022-02-21T14:02:34.521" v="7713" actId="14100"/>
          <ac:spMkLst>
            <pc:docMk/>
            <pc:sldMk cId="288606616" sldId="2144868038"/>
            <ac:spMk id="15" creationId="{FF1ADC99-F254-4CEF-8344-04D994C6469B}"/>
          </ac:spMkLst>
        </pc:spChg>
        <pc:picChg chg="add mod">
          <ac:chgData name="Dan Dures" userId="a4d20157-df88-481d-80b8-beb62bbedd3b" providerId="ADAL" clId="{75DA7604-339C-4960-867C-42389C7A3ECD}" dt="2022-02-23T10:49:21.482" v="23991" actId="1076"/>
          <ac:picMkLst>
            <pc:docMk/>
            <pc:sldMk cId="288606616" sldId="2144868038"/>
            <ac:picMk id="6" creationId="{1AB23339-A140-4E8A-B924-43F2E661ACAC}"/>
          </ac:picMkLst>
        </pc:picChg>
        <pc:picChg chg="add mod">
          <ac:chgData name="Dan Dures" userId="a4d20157-df88-481d-80b8-beb62bbedd3b" providerId="ADAL" clId="{75DA7604-339C-4960-867C-42389C7A3ECD}" dt="2022-02-23T10:49:22.458" v="23992" actId="1076"/>
          <ac:picMkLst>
            <pc:docMk/>
            <pc:sldMk cId="288606616" sldId="2144868038"/>
            <ac:picMk id="8" creationId="{5A015283-09CC-41F4-9C7A-C33961D3688C}"/>
          </ac:picMkLst>
        </pc:picChg>
        <pc:picChg chg="add mod modCrop">
          <ac:chgData name="Dan Dures" userId="a4d20157-df88-481d-80b8-beb62bbedd3b" providerId="ADAL" clId="{75DA7604-339C-4960-867C-42389C7A3ECD}" dt="2022-02-21T14:02:26.715" v="7710" actId="1076"/>
          <ac:picMkLst>
            <pc:docMk/>
            <pc:sldMk cId="288606616" sldId="2144868038"/>
            <ac:picMk id="10" creationId="{245DE627-2BF6-4B8B-8D75-605FCF6E76E8}"/>
          </ac:picMkLst>
        </pc:picChg>
        <pc:picChg chg="add mod">
          <ac:chgData name="Dan Dures" userId="a4d20157-df88-481d-80b8-beb62bbedd3b" providerId="ADAL" clId="{75DA7604-339C-4960-867C-42389C7A3ECD}" dt="2022-02-23T10:49:18.220" v="23989" actId="1076"/>
          <ac:picMkLst>
            <pc:docMk/>
            <pc:sldMk cId="288606616" sldId="2144868038"/>
            <ac:picMk id="11" creationId="{6250F482-4B1F-404F-AF5D-7F9E4E369E92}"/>
          </ac:picMkLst>
        </pc:picChg>
        <pc:picChg chg="add mod modCrop">
          <ac:chgData name="Dan Dures" userId="a4d20157-df88-481d-80b8-beb62bbedd3b" providerId="ADAL" clId="{75DA7604-339C-4960-867C-42389C7A3ECD}" dt="2022-02-21T14:02:47.015" v="7716" actId="732"/>
          <ac:picMkLst>
            <pc:docMk/>
            <pc:sldMk cId="288606616" sldId="2144868038"/>
            <ac:picMk id="12" creationId="{9F1DBCE0-5D4D-4C1D-A4A9-62F4E77F0B85}"/>
          </ac:picMkLst>
        </pc:picChg>
        <pc:picChg chg="add mod">
          <ac:chgData name="Dan Dures" userId="a4d20157-df88-481d-80b8-beb62bbedd3b" providerId="ADAL" clId="{75DA7604-339C-4960-867C-42389C7A3ECD}" dt="2022-02-21T14:02:54.182" v="7717" actId="1076"/>
          <ac:picMkLst>
            <pc:docMk/>
            <pc:sldMk cId="288606616" sldId="2144868038"/>
            <ac:picMk id="14" creationId="{BC112BBF-3E66-40C3-8324-60A7417FF80A}"/>
          </ac:picMkLst>
        </pc:picChg>
      </pc:sldChg>
      <pc:sldChg chg="addSp delSp modSp add mod">
        <pc:chgData name="Dan Dures" userId="a4d20157-df88-481d-80b8-beb62bbedd3b" providerId="ADAL" clId="{75DA7604-339C-4960-867C-42389C7A3ECD}" dt="2022-02-28T13:07:27.048" v="27758" actId="404"/>
        <pc:sldMkLst>
          <pc:docMk/>
          <pc:sldMk cId="2915867699" sldId="2144868039"/>
        </pc:sldMkLst>
        <pc:spChg chg="mod">
          <ac:chgData name="Dan Dures" userId="a4d20157-df88-481d-80b8-beb62bbedd3b" providerId="ADAL" clId="{75DA7604-339C-4960-867C-42389C7A3ECD}" dt="2022-02-28T13:07:27.048" v="27758" actId="404"/>
          <ac:spMkLst>
            <pc:docMk/>
            <pc:sldMk cId="2915867699" sldId="2144868039"/>
            <ac:spMk id="2" creationId="{DC06BCF6-16F4-425E-B2A8-57B4A8D036EA}"/>
          </ac:spMkLst>
        </pc:spChg>
        <pc:spChg chg="mod">
          <ac:chgData name="Dan Dures" userId="a4d20157-df88-481d-80b8-beb62bbedd3b" providerId="ADAL" clId="{75DA7604-339C-4960-867C-42389C7A3ECD}" dt="2022-02-23T12:06:26.861" v="25020" actId="20577"/>
          <ac:spMkLst>
            <pc:docMk/>
            <pc:sldMk cId="2915867699" sldId="2144868039"/>
            <ac:spMk id="3" creationId="{ED0B7A86-5297-438D-A865-58FB5CD35818}"/>
          </ac:spMkLst>
        </pc:spChg>
        <pc:spChg chg="del mod">
          <ac:chgData name="Dan Dures" userId="a4d20157-df88-481d-80b8-beb62bbedd3b" providerId="ADAL" clId="{75DA7604-339C-4960-867C-42389C7A3ECD}" dt="2022-02-21T14:06:13.823" v="7730" actId="478"/>
          <ac:spMkLst>
            <pc:docMk/>
            <pc:sldMk cId="2915867699" sldId="2144868039"/>
            <ac:spMk id="4" creationId="{93FA703F-ADC6-44DD-B8B7-146A6A8A8880}"/>
          </ac:spMkLst>
        </pc:spChg>
        <pc:spChg chg="add mod">
          <ac:chgData name="Dan Dures" userId="a4d20157-df88-481d-80b8-beb62bbedd3b" providerId="ADAL" clId="{75DA7604-339C-4960-867C-42389C7A3ECD}" dt="2022-02-21T15:16:02.721" v="12748" actId="108"/>
          <ac:spMkLst>
            <pc:docMk/>
            <pc:sldMk cId="2915867699" sldId="2144868039"/>
            <ac:spMk id="6" creationId="{58FFB2DF-458D-41E7-8CE5-CC72A8445C61}"/>
          </ac:spMkLst>
        </pc:spChg>
        <pc:spChg chg="add del mod">
          <ac:chgData name="Dan Dures" userId="a4d20157-df88-481d-80b8-beb62bbedd3b" providerId="ADAL" clId="{75DA7604-339C-4960-867C-42389C7A3ECD}" dt="2022-02-18T10:54:27.093" v="4683" actId="478"/>
          <ac:spMkLst>
            <pc:docMk/>
            <pc:sldMk cId="2915867699" sldId="2144868039"/>
            <ac:spMk id="8" creationId="{DBABA0B1-B086-495E-89E5-47480BA115AB}"/>
          </ac:spMkLst>
        </pc:spChg>
        <pc:spChg chg="add mod">
          <ac:chgData name="Dan Dures" userId="a4d20157-df88-481d-80b8-beb62bbedd3b" providerId="ADAL" clId="{75DA7604-339C-4960-867C-42389C7A3ECD}" dt="2022-02-23T10:49:47.933" v="23994" actId="207"/>
          <ac:spMkLst>
            <pc:docMk/>
            <pc:sldMk cId="2915867699" sldId="2144868039"/>
            <ac:spMk id="9" creationId="{379F7CC7-7337-4CBA-BB36-98FE48F96D08}"/>
          </ac:spMkLst>
        </pc:spChg>
        <pc:spChg chg="add del mod">
          <ac:chgData name="Dan Dures" userId="a4d20157-df88-481d-80b8-beb62bbedd3b" providerId="ADAL" clId="{75DA7604-339C-4960-867C-42389C7A3ECD}" dt="2022-02-21T14:06:06.090" v="7727" actId="478"/>
          <ac:spMkLst>
            <pc:docMk/>
            <pc:sldMk cId="2915867699" sldId="2144868039"/>
            <ac:spMk id="11" creationId="{38ED7C5C-5C3B-495A-B4A8-8E2120EE1870}"/>
          </ac:spMkLst>
        </pc:spChg>
        <pc:spChg chg="add del mod">
          <ac:chgData name="Dan Dures" userId="a4d20157-df88-481d-80b8-beb62bbedd3b" providerId="ADAL" clId="{75DA7604-339C-4960-867C-42389C7A3ECD}" dt="2022-02-21T14:07:20.382" v="7735" actId="478"/>
          <ac:spMkLst>
            <pc:docMk/>
            <pc:sldMk cId="2915867699" sldId="2144868039"/>
            <ac:spMk id="24" creationId="{1038F694-1E23-4406-B750-55D7C3B39AC3}"/>
          </ac:spMkLst>
        </pc:spChg>
        <pc:spChg chg="add mod">
          <ac:chgData name="Dan Dures" userId="a4d20157-df88-481d-80b8-beb62bbedd3b" providerId="ADAL" clId="{75DA7604-339C-4960-867C-42389C7A3ECD}" dt="2022-02-21T14:07:17.445" v="7734" actId="164"/>
          <ac:spMkLst>
            <pc:docMk/>
            <pc:sldMk cId="2915867699" sldId="2144868039"/>
            <ac:spMk id="25" creationId="{2C8F286F-9A3B-4228-8317-CA62C2DE9FA9}"/>
          </ac:spMkLst>
        </pc:spChg>
        <pc:spChg chg="add mod">
          <ac:chgData name="Dan Dures" userId="a4d20157-df88-481d-80b8-beb62bbedd3b" providerId="ADAL" clId="{75DA7604-339C-4960-867C-42389C7A3ECD}" dt="2022-02-21T14:07:17.445" v="7734" actId="164"/>
          <ac:spMkLst>
            <pc:docMk/>
            <pc:sldMk cId="2915867699" sldId="2144868039"/>
            <ac:spMk id="26" creationId="{FA679B22-8DD1-4D18-97AA-D08A64E20966}"/>
          </ac:spMkLst>
        </pc:spChg>
        <pc:spChg chg="add mod">
          <ac:chgData name="Dan Dures" userId="a4d20157-df88-481d-80b8-beb62bbedd3b" providerId="ADAL" clId="{75DA7604-339C-4960-867C-42389C7A3ECD}" dt="2022-02-23T10:49:45.772" v="23993" actId="207"/>
          <ac:spMkLst>
            <pc:docMk/>
            <pc:sldMk cId="2915867699" sldId="2144868039"/>
            <ac:spMk id="28" creationId="{085B6AD3-7454-426C-8861-18813C3E7DD2}"/>
          </ac:spMkLst>
        </pc:spChg>
        <pc:grpChg chg="add mod">
          <ac:chgData name="Dan Dures" userId="a4d20157-df88-481d-80b8-beb62bbedd3b" providerId="ADAL" clId="{75DA7604-339C-4960-867C-42389C7A3ECD}" dt="2022-02-21T14:07:17.445" v="7734" actId="164"/>
          <ac:grpSpMkLst>
            <pc:docMk/>
            <pc:sldMk cId="2915867699" sldId="2144868039"/>
            <ac:grpSpMk id="12" creationId="{3E2DE791-C270-4B6C-B987-728EA838B1D4}"/>
          </ac:grpSpMkLst>
        </pc:grpChg>
        <pc:grpChg chg="add mod">
          <ac:chgData name="Dan Dures" userId="a4d20157-df88-481d-80b8-beb62bbedd3b" providerId="ADAL" clId="{75DA7604-339C-4960-867C-42389C7A3ECD}" dt="2022-02-21T14:07:17.445" v="7734" actId="164"/>
          <ac:grpSpMkLst>
            <pc:docMk/>
            <pc:sldMk cId="2915867699" sldId="2144868039"/>
            <ac:grpSpMk id="15" creationId="{3E7816DF-4929-458E-AD0E-7E30FF88AC5D}"/>
          </ac:grpSpMkLst>
        </pc:grpChg>
        <pc:grpChg chg="add mod">
          <ac:chgData name="Dan Dures" userId="a4d20157-df88-481d-80b8-beb62bbedd3b" providerId="ADAL" clId="{75DA7604-339C-4960-867C-42389C7A3ECD}" dt="2022-02-21T14:07:17.445" v="7734" actId="164"/>
          <ac:grpSpMkLst>
            <pc:docMk/>
            <pc:sldMk cId="2915867699" sldId="2144868039"/>
            <ac:grpSpMk id="18" creationId="{3662A87C-5DD9-4E6F-9191-6ADB5DE1E55C}"/>
          </ac:grpSpMkLst>
        </pc:grpChg>
        <pc:grpChg chg="add mod">
          <ac:chgData name="Dan Dures" userId="a4d20157-df88-481d-80b8-beb62bbedd3b" providerId="ADAL" clId="{75DA7604-339C-4960-867C-42389C7A3ECD}" dt="2022-02-21T14:07:17.445" v="7734" actId="164"/>
          <ac:grpSpMkLst>
            <pc:docMk/>
            <pc:sldMk cId="2915867699" sldId="2144868039"/>
            <ac:grpSpMk id="21" creationId="{482917F8-8F02-4A04-A275-4CE24D80515C}"/>
          </ac:grpSpMkLst>
        </pc:grpChg>
        <pc:grpChg chg="add del mod">
          <ac:chgData name="Dan Dures" userId="a4d20157-df88-481d-80b8-beb62bbedd3b" providerId="ADAL" clId="{75DA7604-339C-4960-867C-42389C7A3ECD}" dt="2022-02-21T14:09:12.479" v="7848" actId="478"/>
          <ac:grpSpMkLst>
            <pc:docMk/>
            <pc:sldMk cId="2915867699" sldId="2144868039"/>
            <ac:grpSpMk id="27" creationId="{ED6E67D0-022F-4585-B896-3C1DCA32F501}"/>
          </ac:grpSpMkLst>
        </pc:grpChg>
        <pc:picChg chg="add mod">
          <ac:chgData name="Dan Dures" userId="a4d20157-df88-481d-80b8-beb62bbedd3b" providerId="ADAL" clId="{75DA7604-339C-4960-867C-42389C7A3ECD}" dt="2022-02-18T10:54:19.039" v="4681" actId="1076"/>
          <ac:picMkLst>
            <pc:docMk/>
            <pc:sldMk cId="2915867699" sldId="2144868039"/>
            <ac:picMk id="5" creationId="{F7248082-54E8-4AFC-99D1-1E3554CC0B37}"/>
          </ac:picMkLst>
        </pc:picChg>
        <pc:picChg chg="add del mod">
          <ac:chgData name="Dan Dures" userId="a4d20157-df88-481d-80b8-beb62bbedd3b" providerId="ADAL" clId="{75DA7604-339C-4960-867C-42389C7A3ECD}" dt="2022-02-18T10:54:27.093" v="4683" actId="478"/>
          <ac:picMkLst>
            <pc:docMk/>
            <pc:sldMk cId="2915867699" sldId="2144868039"/>
            <ac:picMk id="7" creationId="{6FDD6019-7C1B-4426-A07E-748950F7FF53}"/>
          </ac:picMkLst>
        </pc:picChg>
        <pc:picChg chg="add del mod">
          <ac:chgData name="Dan Dures" userId="a4d20157-df88-481d-80b8-beb62bbedd3b" providerId="ADAL" clId="{75DA7604-339C-4960-867C-42389C7A3ECD}" dt="2022-02-21T14:04:26.802" v="7724" actId="478"/>
          <ac:picMkLst>
            <pc:docMk/>
            <pc:sldMk cId="2915867699" sldId="2144868039"/>
            <ac:picMk id="8" creationId="{E1872B75-85E8-4268-9656-FC462FBF1A52}"/>
          </ac:picMkLst>
        </pc:picChg>
        <pc:picChg chg="add del mod modCrop">
          <ac:chgData name="Dan Dures" userId="a4d20157-df88-481d-80b8-beb62bbedd3b" providerId="ADAL" clId="{75DA7604-339C-4960-867C-42389C7A3ECD}" dt="2022-02-21T14:10:41.181" v="7921" actId="478"/>
          <ac:picMkLst>
            <pc:docMk/>
            <pc:sldMk cId="2915867699" sldId="2144868039"/>
            <ac:picMk id="10" creationId="{0B4C9148-F5D8-4B57-BD8C-2CC9A4E2BE30}"/>
          </ac:picMkLst>
        </pc:picChg>
        <pc:picChg chg="mod">
          <ac:chgData name="Dan Dures" userId="a4d20157-df88-481d-80b8-beb62bbedd3b" providerId="ADAL" clId="{75DA7604-339C-4960-867C-42389C7A3ECD}" dt="2022-02-21T14:07:13.333" v="7733"/>
          <ac:picMkLst>
            <pc:docMk/>
            <pc:sldMk cId="2915867699" sldId="2144868039"/>
            <ac:picMk id="13" creationId="{5549C4FA-002E-40D2-A7ED-06F181DE0F9B}"/>
          </ac:picMkLst>
        </pc:picChg>
        <pc:picChg chg="mod">
          <ac:chgData name="Dan Dures" userId="a4d20157-df88-481d-80b8-beb62bbedd3b" providerId="ADAL" clId="{75DA7604-339C-4960-867C-42389C7A3ECD}" dt="2022-02-21T14:07:13.333" v="7733"/>
          <ac:picMkLst>
            <pc:docMk/>
            <pc:sldMk cId="2915867699" sldId="2144868039"/>
            <ac:picMk id="14" creationId="{F11BF464-F60E-4461-B649-4DD09E849826}"/>
          </ac:picMkLst>
        </pc:picChg>
        <pc:picChg chg="mod">
          <ac:chgData name="Dan Dures" userId="a4d20157-df88-481d-80b8-beb62bbedd3b" providerId="ADAL" clId="{75DA7604-339C-4960-867C-42389C7A3ECD}" dt="2022-02-21T14:07:13.333" v="7733"/>
          <ac:picMkLst>
            <pc:docMk/>
            <pc:sldMk cId="2915867699" sldId="2144868039"/>
            <ac:picMk id="16" creationId="{D772FB21-B905-4A43-B9A2-78C0040A6203}"/>
          </ac:picMkLst>
        </pc:picChg>
        <pc:picChg chg="mod">
          <ac:chgData name="Dan Dures" userId="a4d20157-df88-481d-80b8-beb62bbedd3b" providerId="ADAL" clId="{75DA7604-339C-4960-867C-42389C7A3ECD}" dt="2022-02-21T14:07:13.333" v="7733"/>
          <ac:picMkLst>
            <pc:docMk/>
            <pc:sldMk cId="2915867699" sldId="2144868039"/>
            <ac:picMk id="17" creationId="{F9A74DC4-0F49-429F-8343-AD808723FF3F}"/>
          </ac:picMkLst>
        </pc:picChg>
        <pc:picChg chg="mod">
          <ac:chgData name="Dan Dures" userId="a4d20157-df88-481d-80b8-beb62bbedd3b" providerId="ADAL" clId="{75DA7604-339C-4960-867C-42389C7A3ECD}" dt="2022-02-21T14:07:13.333" v="7733"/>
          <ac:picMkLst>
            <pc:docMk/>
            <pc:sldMk cId="2915867699" sldId="2144868039"/>
            <ac:picMk id="19" creationId="{C1FDE775-130D-45C4-B26A-B357F9810F2F}"/>
          </ac:picMkLst>
        </pc:picChg>
        <pc:picChg chg="mod">
          <ac:chgData name="Dan Dures" userId="a4d20157-df88-481d-80b8-beb62bbedd3b" providerId="ADAL" clId="{75DA7604-339C-4960-867C-42389C7A3ECD}" dt="2022-02-21T14:07:13.333" v="7733"/>
          <ac:picMkLst>
            <pc:docMk/>
            <pc:sldMk cId="2915867699" sldId="2144868039"/>
            <ac:picMk id="20" creationId="{1548DF7A-5A76-4707-BFDD-125F7C29EAD0}"/>
          </ac:picMkLst>
        </pc:picChg>
        <pc:picChg chg="mod">
          <ac:chgData name="Dan Dures" userId="a4d20157-df88-481d-80b8-beb62bbedd3b" providerId="ADAL" clId="{75DA7604-339C-4960-867C-42389C7A3ECD}" dt="2022-02-21T14:07:13.333" v="7733"/>
          <ac:picMkLst>
            <pc:docMk/>
            <pc:sldMk cId="2915867699" sldId="2144868039"/>
            <ac:picMk id="22" creationId="{1398D673-719A-449F-9523-DD9EDE612F46}"/>
          </ac:picMkLst>
        </pc:picChg>
        <pc:picChg chg="mod">
          <ac:chgData name="Dan Dures" userId="a4d20157-df88-481d-80b8-beb62bbedd3b" providerId="ADAL" clId="{75DA7604-339C-4960-867C-42389C7A3ECD}" dt="2022-02-21T14:07:13.333" v="7733"/>
          <ac:picMkLst>
            <pc:docMk/>
            <pc:sldMk cId="2915867699" sldId="2144868039"/>
            <ac:picMk id="23" creationId="{22C10FCF-69FC-4D0F-8C34-2FB62FC9D352}"/>
          </ac:picMkLst>
        </pc:picChg>
        <pc:picChg chg="add mod">
          <ac:chgData name="Dan Dures" userId="a4d20157-df88-481d-80b8-beb62bbedd3b" providerId="ADAL" clId="{75DA7604-339C-4960-867C-42389C7A3ECD}" dt="2022-02-21T14:10:49.915" v="7926" actId="1076"/>
          <ac:picMkLst>
            <pc:docMk/>
            <pc:sldMk cId="2915867699" sldId="2144868039"/>
            <ac:picMk id="30" creationId="{9F6BC606-EE15-48A5-A863-4B37F510F335}"/>
          </ac:picMkLst>
        </pc:picChg>
      </pc:sldChg>
      <pc:sldChg chg="addSp delSp modSp add mod ord">
        <pc:chgData name="Dan Dures" userId="a4d20157-df88-481d-80b8-beb62bbedd3b" providerId="ADAL" clId="{75DA7604-339C-4960-867C-42389C7A3ECD}" dt="2022-02-28T13:07:41.582" v="27760" actId="404"/>
        <pc:sldMkLst>
          <pc:docMk/>
          <pc:sldMk cId="2973122471" sldId="2144868040"/>
        </pc:sldMkLst>
        <pc:spChg chg="mod">
          <ac:chgData name="Dan Dures" userId="a4d20157-df88-481d-80b8-beb62bbedd3b" providerId="ADAL" clId="{75DA7604-339C-4960-867C-42389C7A3ECD}" dt="2022-02-28T13:07:41.582" v="27760" actId="404"/>
          <ac:spMkLst>
            <pc:docMk/>
            <pc:sldMk cId="2973122471" sldId="2144868040"/>
            <ac:spMk id="2" creationId="{DC06BCF6-16F4-425E-B2A8-57B4A8D036EA}"/>
          </ac:spMkLst>
        </pc:spChg>
        <pc:spChg chg="mod">
          <ac:chgData name="Dan Dures" userId="a4d20157-df88-481d-80b8-beb62bbedd3b" providerId="ADAL" clId="{75DA7604-339C-4960-867C-42389C7A3ECD}" dt="2022-02-23T10:51:24.008" v="24008" actId="1076"/>
          <ac:spMkLst>
            <pc:docMk/>
            <pc:sldMk cId="2973122471" sldId="2144868040"/>
            <ac:spMk id="3" creationId="{ED0B7A86-5297-438D-A865-58FB5CD35818}"/>
          </ac:spMkLst>
        </pc:spChg>
        <pc:spChg chg="del">
          <ac:chgData name="Dan Dures" userId="a4d20157-df88-481d-80b8-beb62bbedd3b" providerId="ADAL" clId="{75DA7604-339C-4960-867C-42389C7A3ECD}" dt="2022-02-21T14:41:14.458" v="9899" actId="478"/>
          <ac:spMkLst>
            <pc:docMk/>
            <pc:sldMk cId="2973122471" sldId="2144868040"/>
            <ac:spMk id="4" creationId="{93FA703F-ADC6-44DD-B8B7-146A6A8A8880}"/>
          </ac:spMkLst>
        </pc:spChg>
        <pc:spChg chg="add mod">
          <ac:chgData name="Dan Dures" userId="a4d20157-df88-481d-80b8-beb62bbedd3b" providerId="ADAL" clId="{75DA7604-339C-4960-867C-42389C7A3ECD}" dt="2022-02-23T10:51:49.858" v="24009" actId="207"/>
          <ac:spMkLst>
            <pc:docMk/>
            <pc:sldMk cId="2973122471" sldId="2144868040"/>
            <ac:spMk id="9" creationId="{C131D17C-51D0-4F0D-8659-741C6B3F6E84}"/>
          </ac:spMkLst>
        </pc:spChg>
        <pc:spChg chg="add mod">
          <ac:chgData name="Dan Dures" userId="a4d20157-df88-481d-80b8-beb62bbedd3b" providerId="ADAL" clId="{75DA7604-339C-4960-867C-42389C7A3ECD}" dt="2022-02-23T10:51:54.362" v="24010" actId="207"/>
          <ac:spMkLst>
            <pc:docMk/>
            <pc:sldMk cId="2973122471" sldId="2144868040"/>
            <ac:spMk id="10" creationId="{658B2223-6254-4D5D-A1F5-94824D2927D4}"/>
          </ac:spMkLst>
        </pc:spChg>
        <pc:spChg chg="add mod">
          <ac:chgData name="Dan Dures" userId="a4d20157-df88-481d-80b8-beb62bbedd3b" providerId="ADAL" clId="{75DA7604-339C-4960-867C-42389C7A3ECD}" dt="2022-02-21T14:50:47.469" v="10809" actId="1038"/>
          <ac:spMkLst>
            <pc:docMk/>
            <pc:sldMk cId="2973122471" sldId="2144868040"/>
            <ac:spMk id="11" creationId="{9BE70B44-8F8A-40B6-B6D3-737205D96A93}"/>
          </ac:spMkLst>
        </pc:spChg>
        <pc:spChg chg="add mod">
          <ac:chgData name="Dan Dures" userId="a4d20157-df88-481d-80b8-beb62bbedd3b" providerId="ADAL" clId="{75DA7604-339C-4960-867C-42389C7A3ECD}" dt="2022-02-21T14:52:02.673" v="10823" actId="14100"/>
          <ac:spMkLst>
            <pc:docMk/>
            <pc:sldMk cId="2973122471" sldId="2144868040"/>
            <ac:spMk id="12" creationId="{00D9DA50-2716-44A3-B85A-78FA1BDC9DEE}"/>
          </ac:spMkLst>
        </pc:spChg>
        <pc:picChg chg="add mod modCrop">
          <ac:chgData name="Dan Dures" userId="a4d20157-df88-481d-80b8-beb62bbedd3b" providerId="ADAL" clId="{75DA7604-339C-4960-867C-42389C7A3ECD}" dt="2022-02-21T14:52:07.421" v="10828" actId="1076"/>
          <ac:picMkLst>
            <pc:docMk/>
            <pc:sldMk cId="2973122471" sldId="2144868040"/>
            <ac:picMk id="6" creationId="{7F3C108D-7611-489C-BFC6-8837C427E311}"/>
          </ac:picMkLst>
        </pc:picChg>
        <pc:picChg chg="add mod">
          <ac:chgData name="Dan Dures" userId="a4d20157-df88-481d-80b8-beb62bbedd3b" providerId="ADAL" clId="{75DA7604-339C-4960-867C-42389C7A3ECD}" dt="2022-02-21T14:52:03.590" v="10824" actId="1076"/>
          <ac:picMkLst>
            <pc:docMk/>
            <pc:sldMk cId="2973122471" sldId="2144868040"/>
            <ac:picMk id="8" creationId="{9226E8F9-7BBE-4817-9E35-5D1A5A42CB70}"/>
          </ac:picMkLst>
        </pc:picChg>
        <pc:cxnChg chg="add mod">
          <ac:chgData name="Dan Dures" userId="a4d20157-df88-481d-80b8-beb62bbedd3b" providerId="ADAL" clId="{75DA7604-339C-4960-867C-42389C7A3ECD}" dt="2022-02-21T15:22:42.853" v="12955" actId="1076"/>
          <ac:cxnSpMkLst>
            <pc:docMk/>
            <pc:sldMk cId="2973122471" sldId="2144868040"/>
            <ac:cxnSpMk id="13" creationId="{86B45099-F083-497C-934C-93F306FBF506}"/>
          </ac:cxnSpMkLst>
        </pc:cxnChg>
        <pc:cxnChg chg="add mod">
          <ac:chgData name="Dan Dures" userId="a4d20157-df88-481d-80b8-beb62bbedd3b" providerId="ADAL" clId="{75DA7604-339C-4960-867C-42389C7A3ECD}" dt="2022-02-21T15:22:37.948" v="12953" actId="1076"/>
          <ac:cxnSpMkLst>
            <pc:docMk/>
            <pc:sldMk cId="2973122471" sldId="2144868040"/>
            <ac:cxnSpMk id="15" creationId="{F2B95BAB-0727-4257-9044-959BE381686B}"/>
          </ac:cxnSpMkLst>
        </pc:cxnChg>
      </pc:sldChg>
      <pc:sldChg chg="addSp delSp modSp new mod modClrScheme chgLayout">
        <pc:chgData name="Dan Dures" userId="a4d20157-df88-481d-80b8-beb62bbedd3b" providerId="ADAL" clId="{75DA7604-339C-4960-867C-42389C7A3ECD}" dt="2022-02-23T10:32:48.320" v="23117" actId="207"/>
        <pc:sldMkLst>
          <pc:docMk/>
          <pc:sldMk cId="478425511" sldId="2144868041"/>
        </pc:sldMkLst>
        <pc:spChg chg="del mod ord">
          <ac:chgData name="Dan Dures" userId="a4d20157-df88-481d-80b8-beb62bbedd3b" providerId="ADAL" clId="{75DA7604-339C-4960-867C-42389C7A3ECD}" dt="2022-02-21T13:34:23.941" v="6253" actId="700"/>
          <ac:spMkLst>
            <pc:docMk/>
            <pc:sldMk cId="478425511" sldId="2144868041"/>
            <ac:spMk id="2" creationId="{4F5C97FE-CA24-423C-9AC5-A210FBDB45BC}"/>
          </ac:spMkLst>
        </pc:spChg>
        <pc:spChg chg="del">
          <ac:chgData name="Dan Dures" userId="a4d20157-df88-481d-80b8-beb62bbedd3b" providerId="ADAL" clId="{75DA7604-339C-4960-867C-42389C7A3ECD}" dt="2022-02-21T13:32:07.752" v="6148" actId="3680"/>
          <ac:spMkLst>
            <pc:docMk/>
            <pc:sldMk cId="478425511" sldId="2144868041"/>
            <ac:spMk id="3" creationId="{27C1ADB4-60DE-4F2E-ABB0-9BB6BB6A3F67}"/>
          </ac:spMkLst>
        </pc:spChg>
        <pc:spChg chg="add mod ord">
          <ac:chgData name="Dan Dures" userId="a4d20157-df88-481d-80b8-beb62bbedd3b" providerId="ADAL" clId="{75DA7604-339C-4960-867C-42389C7A3ECD}" dt="2022-02-23T10:32:19.139" v="23112" actId="6549"/>
          <ac:spMkLst>
            <pc:docMk/>
            <pc:sldMk cId="478425511" sldId="2144868041"/>
            <ac:spMk id="5" creationId="{E8994860-491C-4A96-8345-201ADE8B3A1F}"/>
          </ac:spMkLst>
        </pc:spChg>
        <pc:spChg chg="add mod">
          <ac:chgData name="Dan Dures" userId="a4d20157-df88-481d-80b8-beb62bbedd3b" providerId="ADAL" clId="{75DA7604-339C-4960-867C-42389C7A3ECD}" dt="2022-02-23T10:32:48.320" v="23117" actId="207"/>
          <ac:spMkLst>
            <pc:docMk/>
            <pc:sldMk cId="478425511" sldId="2144868041"/>
            <ac:spMk id="6" creationId="{72DFA93C-C1E1-4D14-996E-48FD9E1C3F74}"/>
          </ac:spMkLst>
        </pc:spChg>
        <pc:spChg chg="add mod">
          <ac:chgData name="Dan Dures" userId="a4d20157-df88-481d-80b8-beb62bbedd3b" providerId="ADAL" clId="{75DA7604-339C-4960-867C-42389C7A3ECD}" dt="2022-02-21T13:45:39.058" v="7216" actId="115"/>
          <ac:spMkLst>
            <pc:docMk/>
            <pc:sldMk cId="478425511" sldId="2144868041"/>
            <ac:spMk id="7" creationId="{539B2E34-7F55-4C75-9486-CFC53CF923CF}"/>
          </ac:spMkLst>
        </pc:spChg>
        <pc:graphicFrameChg chg="add mod ord modGraphic">
          <ac:chgData name="Dan Dures" userId="a4d20157-df88-481d-80b8-beb62bbedd3b" providerId="ADAL" clId="{75DA7604-339C-4960-867C-42389C7A3ECD}" dt="2022-02-21T13:45:31.742" v="7213" actId="1076"/>
          <ac:graphicFrameMkLst>
            <pc:docMk/>
            <pc:sldMk cId="478425511" sldId="2144868041"/>
            <ac:graphicFrameMk id="4" creationId="{F27DFCA3-2ADD-4450-8917-9608E9F489D8}"/>
          </ac:graphicFrameMkLst>
        </pc:graphicFrameChg>
      </pc:sldChg>
      <pc:sldChg chg="addSp delSp modSp add mod">
        <pc:chgData name="Dan Dures" userId="a4d20157-df88-481d-80b8-beb62bbedd3b" providerId="ADAL" clId="{75DA7604-339C-4960-867C-42389C7A3ECD}" dt="2022-02-28T13:07:37.929" v="27759" actId="404"/>
        <pc:sldMkLst>
          <pc:docMk/>
          <pc:sldMk cId="3409859670" sldId="2144868042"/>
        </pc:sldMkLst>
        <pc:spChg chg="mod">
          <ac:chgData name="Dan Dures" userId="a4d20157-df88-481d-80b8-beb62bbedd3b" providerId="ADAL" clId="{75DA7604-339C-4960-867C-42389C7A3ECD}" dt="2022-02-28T13:07:37.929" v="27759" actId="404"/>
          <ac:spMkLst>
            <pc:docMk/>
            <pc:sldMk cId="3409859670" sldId="2144868042"/>
            <ac:spMk id="2" creationId="{DC06BCF6-16F4-425E-B2A8-57B4A8D036EA}"/>
          </ac:spMkLst>
        </pc:spChg>
        <pc:spChg chg="mod">
          <ac:chgData name="Dan Dures" userId="a4d20157-df88-481d-80b8-beb62bbedd3b" providerId="ADAL" clId="{75DA7604-339C-4960-867C-42389C7A3ECD}" dt="2022-02-23T10:50:20.467" v="24001" actId="20577"/>
          <ac:spMkLst>
            <pc:docMk/>
            <pc:sldMk cId="3409859670" sldId="2144868042"/>
            <ac:spMk id="3" creationId="{ED0B7A86-5297-438D-A865-58FB5CD35818}"/>
          </ac:spMkLst>
        </pc:spChg>
        <pc:spChg chg="del">
          <ac:chgData name="Dan Dures" userId="a4d20157-df88-481d-80b8-beb62bbedd3b" providerId="ADAL" clId="{75DA7604-339C-4960-867C-42389C7A3ECD}" dt="2022-02-21T14:22:24.072" v="9395" actId="478"/>
          <ac:spMkLst>
            <pc:docMk/>
            <pc:sldMk cId="3409859670" sldId="2144868042"/>
            <ac:spMk id="6" creationId="{58FFB2DF-458D-41E7-8CE5-CC72A8445C61}"/>
          </ac:spMkLst>
        </pc:spChg>
        <pc:spChg chg="del">
          <ac:chgData name="Dan Dures" userId="a4d20157-df88-481d-80b8-beb62bbedd3b" providerId="ADAL" clId="{75DA7604-339C-4960-867C-42389C7A3ECD}" dt="2022-02-21T14:22:23.298" v="9394" actId="478"/>
          <ac:spMkLst>
            <pc:docMk/>
            <pc:sldMk cId="3409859670" sldId="2144868042"/>
            <ac:spMk id="9" creationId="{379F7CC7-7337-4CBA-BB36-98FE48F96D08}"/>
          </ac:spMkLst>
        </pc:spChg>
        <pc:spChg chg="mod topLvl">
          <ac:chgData name="Dan Dures" userId="a4d20157-df88-481d-80b8-beb62bbedd3b" providerId="ADAL" clId="{75DA7604-339C-4960-867C-42389C7A3ECD}" dt="2022-02-21T14:37:07.827" v="9825" actId="1076"/>
          <ac:spMkLst>
            <pc:docMk/>
            <pc:sldMk cId="3409859670" sldId="2144868042"/>
            <ac:spMk id="25" creationId="{2C8F286F-9A3B-4228-8317-CA62C2DE9FA9}"/>
          </ac:spMkLst>
        </pc:spChg>
        <pc:spChg chg="mod topLvl">
          <ac:chgData name="Dan Dures" userId="a4d20157-df88-481d-80b8-beb62bbedd3b" providerId="ADAL" clId="{75DA7604-339C-4960-867C-42389C7A3ECD}" dt="2022-02-21T14:37:07.827" v="9825" actId="1076"/>
          <ac:spMkLst>
            <pc:docMk/>
            <pc:sldMk cId="3409859670" sldId="2144868042"/>
            <ac:spMk id="26" creationId="{FA679B22-8DD1-4D18-97AA-D08A64E20966}"/>
          </ac:spMkLst>
        </pc:spChg>
        <pc:spChg chg="add del mod">
          <ac:chgData name="Dan Dures" userId="a4d20157-df88-481d-80b8-beb62bbedd3b" providerId="ADAL" clId="{75DA7604-339C-4960-867C-42389C7A3ECD}" dt="2022-02-21T14:26:06.381" v="9459" actId="478"/>
          <ac:spMkLst>
            <pc:docMk/>
            <pc:sldMk cId="3409859670" sldId="2144868042"/>
            <ac:spMk id="34" creationId="{33D5D4DF-3888-496C-AFB0-5D72A5CD2C9E}"/>
          </ac:spMkLst>
        </pc:spChg>
        <pc:spChg chg="add del mod">
          <ac:chgData name="Dan Dures" userId="a4d20157-df88-481d-80b8-beb62bbedd3b" providerId="ADAL" clId="{75DA7604-339C-4960-867C-42389C7A3ECD}" dt="2022-02-21T14:26:13.674" v="9462" actId="478"/>
          <ac:spMkLst>
            <pc:docMk/>
            <pc:sldMk cId="3409859670" sldId="2144868042"/>
            <ac:spMk id="38" creationId="{11DC492B-FDDD-4EBC-843E-5D0FF1386694}"/>
          </ac:spMkLst>
        </pc:spChg>
        <pc:spChg chg="add mod">
          <ac:chgData name="Dan Dures" userId="a4d20157-df88-481d-80b8-beb62bbedd3b" providerId="ADAL" clId="{75DA7604-339C-4960-867C-42389C7A3ECD}" dt="2022-02-21T14:37:07.827" v="9825" actId="1076"/>
          <ac:spMkLst>
            <pc:docMk/>
            <pc:sldMk cId="3409859670" sldId="2144868042"/>
            <ac:spMk id="51" creationId="{FCDD2974-5CF4-41BF-9A8A-4D340060CF5A}"/>
          </ac:spMkLst>
        </pc:spChg>
        <pc:spChg chg="add mod">
          <ac:chgData name="Dan Dures" userId="a4d20157-df88-481d-80b8-beb62bbedd3b" providerId="ADAL" clId="{75DA7604-339C-4960-867C-42389C7A3ECD}" dt="2022-02-21T14:37:44.317" v="9885" actId="20577"/>
          <ac:spMkLst>
            <pc:docMk/>
            <pc:sldMk cId="3409859670" sldId="2144868042"/>
            <ac:spMk id="53" creationId="{C1DEEC4F-953F-4713-A0E3-AF1A87177ADC}"/>
          </ac:spMkLst>
        </pc:spChg>
        <pc:grpChg chg="add del mod">
          <ac:chgData name="Dan Dures" userId="a4d20157-df88-481d-80b8-beb62bbedd3b" providerId="ADAL" clId="{75DA7604-339C-4960-867C-42389C7A3ECD}" dt="2022-02-21T14:28:32.497" v="9499" actId="478"/>
          <ac:grpSpMkLst>
            <pc:docMk/>
            <pc:sldMk cId="3409859670" sldId="2144868042"/>
            <ac:grpSpMk id="8" creationId="{6F7A58E6-0EB6-409F-AEDF-002D4EDFEC10}"/>
          </ac:grpSpMkLst>
        </pc:grpChg>
        <pc:grpChg chg="add del mod topLvl">
          <ac:chgData name="Dan Dures" userId="a4d20157-df88-481d-80b8-beb62bbedd3b" providerId="ADAL" clId="{75DA7604-339C-4960-867C-42389C7A3ECD}" dt="2022-02-21T14:23:24.813" v="9424" actId="165"/>
          <ac:grpSpMkLst>
            <pc:docMk/>
            <pc:sldMk cId="3409859670" sldId="2144868042"/>
            <ac:grpSpMk id="12" creationId="{3E2DE791-C270-4B6C-B987-728EA838B1D4}"/>
          </ac:grpSpMkLst>
        </pc:grpChg>
        <pc:grpChg chg="add del mod topLvl">
          <ac:chgData name="Dan Dures" userId="a4d20157-df88-481d-80b8-beb62bbedd3b" providerId="ADAL" clId="{75DA7604-339C-4960-867C-42389C7A3ECD}" dt="2022-02-21T14:22:58.139" v="9408" actId="478"/>
          <ac:grpSpMkLst>
            <pc:docMk/>
            <pc:sldMk cId="3409859670" sldId="2144868042"/>
            <ac:grpSpMk id="15" creationId="{3E7816DF-4929-458E-AD0E-7E30FF88AC5D}"/>
          </ac:grpSpMkLst>
        </pc:grpChg>
        <pc:grpChg chg="del mod topLvl">
          <ac:chgData name="Dan Dures" userId="a4d20157-df88-481d-80b8-beb62bbedd3b" providerId="ADAL" clId="{75DA7604-339C-4960-867C-42389C7A3ECD}" dt="2022-02-21T14:23:34.174" v="9428" actId="478"/>
          <ac:grpSpMkLst>
            <pc:docMk/>
            <pc:sldMk cId="3409859670" sldId="2144868042"/>
            <ac:grpSpMk id="18" creationId="{3662A87C-5DD9-4E6F-9191-6ADB5DE1E55C}"/>
          </ac:grpSpMkLst>
        </pc:grpChg>
        <pc:grpChg chg="del mod topLvl">
          <ac:chgData name="Dan Dures" userId="a4d20157-df88-481d-80b8-beb62bbedd3b" providerId="ADAL" clId="{75DA7604-339C-4960-867C-42389C7A3ECD}" dt="2022-02-21T14:23:34.605" v="9429" actId="478"/>
          <ac:grpSpMkLst>
            <pc:docMk/>
            <pc:sldMk cId="3409859670" sldId="2144868042"/>
            <ac:grpSpMk id="21" creationId="{482917F8-8F02-4A04-A275-4CE24D80515C}"/>
          </ac:grpSpMkLst>
        </pc:grpChg>
        <pc:grpChg chg="del mod">
          <ac:chgData name="Dan Dures" userId="a4d20157-df88-481d-80b8-beb62bbedd3b" providerId="ADAL" clId="{75DA7604-339C-4960-867C-42389C7A3ECD}" dt="2022-02-21T14:22:42.394" v="9399" actId="165"/>
          <ac:grpSpMkLst>
            <pc:docMk/>
            <pc:sldMk cId="3409859670" sldId="2144868042"/>
            <ac:grpSpMk id="27" creationId="{ED6E67D0-022F-4585-B896-3C1DCA32F501}"/>
          </ac:grpSpMkLst>
        </pc:grpChg>
        <pc:grpChg chg="add del mod">
          <ac:chgData name="Dan Dures" userId="a4d20157-df88-481d-80b8-beb62bbedd3b" providerId="ADAL" clId="{75DA7604-339C-4960-867C-42389C7A3ECD}" dt="2022-02-21T14:28:25.048" v="9494" actId="478"/>
          <ac:grpSpMkLst>
            <pc:docMk/>
            <pc:sldMk cId="3409859670" sldId="2144868042"/>
            <ac:grpSpMk id="31" creationId="{25D5CAE1-7CE6-4722-A22F-06CB2690EACA}"/>
          </ac:grpSpMkLst>
        </pc:grpChg>
        <pc:grpChg chg="add del mod">
          <ac:chgData name="Dan Dures" userId="a4d20157-df88-481d-80b8-beb62bbedd3b" providerId="ADAL" clId="{75DA7604-339C-4960-867C-42389C7A3ECD}" dt="2022-02-21T14:28:30.918" v="9498" actId="478"/>
          <ac:grpSpMkLst>
            <pc:docMk/>
            <pc:sldMk cId="3409859670" sldId="2144868042"/>
            <ac:grpSpMk id="35" creationId="{9608A74A-9998-43B0-99F8-5F8F680A9F33}"/>
          </ac:grpSpMkLst>
        </pc:grpChg>
        <pc:grpChg chg="add mod">
          <ac:chgData name="Dan Dures" userId="a4d20157-df88-481d-80b8-beb62bbedd3b" providerId="ADAL" clId="{75DA7604-339C-4960-867C-42389C7A3ECD}" dt="2022-02-21T14:37:07.827" v="9825" actId="1076"/>
          <ac:grpSpMkLst>
            <pc:docMk/>
            <pc:sldMk cId="3409859670" sldId="2144868042"/>
            <ac:grpSpMk id="52" creationId="{DAEF5A21-9092-4E03-9236-8326FC4ACC62}"/>
          </ac:grpSpMkLst>
        </pc:grpChg>
        <pc:picChg chg="del">
          <ac:chgData name="Dan Dures" userId="a4d20157-df88-481d-80b8-beb62bbedd3b" providerId="ADAL" clId="{75DA7604-339C-4960-867C-42389C7A3ECD}" dt="2022-02-21T14:22:21.504" v="9393" actId="478"/>
          <ac:picMkLst>
            <pc:docMk/>
            <pc:sldMk cId="3409859670" sldId="2144868042"/>
            <ac:picMk id="5" creationId="{F7248082-54E8-4AFC-99D1-1E3554CC0B37}"/>
          </ac:picMkLst>
        </pc:picChg>
        <pc:picChg chg="add mod ord">
          <ac:chgData name="Dan Dures" userId="a4d20157-df88-481d-80b8-beb62bbedd3b" providerId="ADAL" clId="{75DA7604-339C-4960-867C-42389C7A3ECD}" dt="2022-02-21T14:25:45.993" v="9447" actId="164"/>
          <ac:picMkLst>
            <pc:docMk/>
            <pc:sldMk cId="3409859670" sldId="2144868042"/>
            <ac:picMk id="7" creationId="{99E08DA3-71E7-4825-83EE-2C2B3904F836}"/>
          </ac:picMkLst>
        </pc:picChg>
        <pc:picChg chg="del">
          <ac:chgData name="Dan Dures" userId="a4d20157-df88-481d-80b8-beb62bbedd3b" providerId="ADAL" clId="{75DA7604-339C-4960-867C-42389C7A3ECD}" dt="2022-02-21T14:22:20.910" v="9392" actId="478"/>
          <ac:picMkLst>
            <pc:docMk/>
            <pc:sldMk cId="3409859670" sldId="2144868042"/>
            <ac:picMk id="10" creationId="{0B4C9148-F5D8-4B57-BD8C-2CC9A4E2BE30}"/>
          </ac:picMkLst>
        </pc:picChg>
        <pc:picChg chg="del mod topLvl">
          <ac:chgData name="Dan Dures" userId="a4d20157-df88-481d-80b8-beb62bbedd3b" providerId="ADAL" clId="{75DA7604-339C-4960-867C-42389C7A3ECD}" dt="2022-02-21T14:23:29.454" v="9426" actId="478"/>
          <ac:picMkLst>
            <pc:docMk/>
            <pc:sldMk cId="3409859670" sldId="2144868042"/>
            <ac:picMk id="13" creationId="{5549C4FA-002E-40D2-A7ED-06F181DE0F9B}"/>
          </ac:picMkLst>
        </pc:picChg>
        <pc:picChg chg="add del mod topLvl">
          <ac:chgData name="Dan Dures" userId="a4d20157-df88-481d-80b8-beb62bbedd3b" providerId="ADAL" clId="{75DA7604-339C-4960-867C-42389C7A3ECD}" dt="2022-02-21T14:25:45.993" v="9447" actId="164"/>
          <ac:picMkLst>
            <pc:docMk/>
            <pc:sldMk cId="3409859670" sldId="2144868042"/>
            <ac:picMk id="14" creationId="{F11BF464-F60E-4461-B649-4DD09E849826}"/>
          </ac:picMkLst>
        </pc:picChg>
        <pc:picChg chg="del mod topLvl">
          <ac:chgData name="Dan Dures" userId="a4d20157-df88-481d-80b8-beb62bbedd3b" providerId="ADAL" clId="{75DA7604-339C-4960-867C-42389C7A3ECD}" dt="2022-02-21T14:22:58.139" v="9408" actId="478"/>
          <ac:picMkLst>
            <pc:docMk/>
            <pc:sldMk cId="3409859670" sldId="2144868042"/>
            <ac:picMk id="16" creationId="{D772FB21-B905-4A43-B9A2-78C0040A6203}"/>
          </ac:picMkLst>
        </pc:picChg>
        <pc:picChg chg="add del mod topLvl">
          <ac:chgData name="Dan Dures" userId="a4d20157-df88-481d-80b8-beb62bbedd3b" providerId="ADAL" clId="{75DA7604-339C-4960-867C-42389C7A3ECD}" dt="2022-02-21T14:36:57.779" v="9824" actId="164"/>
          <ac:picMkLst>
            <pc:docMk/>
            <pc:sldMk cId="3409859670" sldId="2144868042"/>
            <ac:picMk id="17" creationId="{F9A74DC4-0F49-429F-8343-AD808723FF3F}"/>
          </ac:picMkLst>
        </pc:picChg>
        <pc:picChg chg="mod">
          <ac:chgData name="Dan Dures" userId="a4d20157-df88-481d-80b8-beb62bbedd3b" providerId="ADAL" clId="{75DA7604-339C-4960-867C-42389C7A3ECD}" dt="2022-02-21T14:22:42.394" v="9399" actId="165"/>
          <ac:picMkLst>
            <pc:docMk/>
            <pc:sldMk cId="3409859670" sldId="2144868042"/>
            <ac:picMk id="19" creationId="{C1FDE775-130D-45C4-B26A-B357F9810F2F}"/>
          </ac:picMkLst>
        </pc:picChg>
        <pc:picChg chg="mod">
          <ac:chgData name="Dan Dures" userId="a4d20157-df88-481d-80b8-beb62bbedd3b" providerId="ADAL" clId="{75DA7604-339C-4960-867C-42389C7A3ECD}" dt="2022-02-21T14:22:42.394" v="9399" actId="165"/>
          <ac:picMkLst>
            <pc:docMk/>
            <pc:sldMk cId="3409859670" sldId="2144868042"/>
            <ac:picMk id="20" creationId="{1548DF7A-5A76-4707-BFDD-125F7C29EAD0}"/>
          </ac:picMkLst>
        </pc:picChg>
        <pc:picChg chg="mod">
          <ac:chgData name="Dan Dures" userId="a4d20157-df88-481d-80b8-beb62bbedd3b" providerId="ADAL" clId="{75DA7604-339C-4960-867C-42389C7A3ECD}" dt="2022-02-21T14:22:42.394" v="9399" actId="165"/>
          <ac:picMkLst>
            <pc:docMk/>
            <pc:sldMk cId="3409859670" sldId="2144868042"/>
            <ac:picMk id="22" creationId="{1398D673-719A-449F-9523-DD9EDE612F46}"/>
          </ac:picMkLst>
        </pc:picChg>
        <pc:picChg chg="mod">
          <ac:chgData name="Dan Dures" userId="a4d20157-df88-481d-80b8-beb62bbedd3b" providerId="ADAL" clId="{75DA7604-339C-4960-867C-42389C7A3ECD}" dt="2022-02-21T14:22:42.394" v="9399" actId="165"/>
          <ac:picMkLst>
            <pc:docMk/>
            <pc:sldMk cId="3409859670" sldId="2144868042"/>
            <ac:picMk id="23" creationId="{22C10FCF-69FC-4D0F-8C34-2FB62FC9D352}"/>
          </ac:picMkLst>
        </pc:picChg>
        <pc:picChg chg="add mod modCrop">
          <ac:chgData name="Dan Dures" userId="a4d20157-df88-481d-80b8-beb62bbedd3b" providerId="ADAL" clId="{75DA7604-339C-4960-867C-42389C7A3ECD}" dt="2022-02-21T14:36:57.779" v="9824" actId="164"/>
          <ac:picMkLst>
            <pc:docMk/>
            <pc:sldMk cId="3409859670" sldId="2144868042"/>
            <ac:picMk id="24" creationId="{1C154470-C811-47EE-A57F-39E91500CDA0}"/>
          </ac:picMkLst>
        </pc:picChg>
        <pc:picChg chg="add del mod">
          <ac:chgData name="Dan Dures" userId="a4d20157-df88-481d-80b8-beb62bbedd3b" providerId="ADAL" clId="{75DA7604-339C-4960-867C-42389C7A3ECD}" dt="2022-02-21T14:25:29.436" v="9445" actId="478"/>
          <ac:picMkLst>
            <pc:docMk/>
            <pc:sldMk cId="3409859670" sldId="2144868042"/>
            <ac:picMk id="28" creationId="{08A9808C-12E2-4AC0-817F-20FBA74FDF81}"/>
          </ac:picMkLst>
        </pc:picChg>
        <pc:picChg chg="add del mod">
          <ac:chgData name="Dan Dures" userId="a4d20157-df88-481d-80b8-beb62bbedd3b" providerId="ADAL" clId="{75DA7604-339C-4960-867C-42389C7A3ECD}" dt="2022-02-21T14:25:51.960" v="9451" actId="478"/>
          <ac:picMkLst>
            <pc:docMk/>
            <pc:sldMk cId="3409859670" sldId="2144868042"/>
            <ac:picMk id="29" creationId="{70967C87-1FA4-4C91-83C1-B7D8C12D386D}"/>
          </ac:picMkLst>
        </pc:picChg>
        <pc:picChg chg="add del mod">
          <ac:chgData name="Dan Dures" userId="a4d20157-df88-481d-80b8-beb62bbedd3b" providerId="ADAL" clId="{75DA7604-339C-4960-867C-42389C7A3ECD}" dt="2022-02-21T14:25:56.694" v="9456" actId="478"/>
          <ac:picMkLst>
            <pc:docMk/>
            <pc:sldMk cId="3409859670" sldId="2144868042"/>
            <ac:picMk id="30" creationId="{BB8AC926-046F-4861-8100-61C93A1C65F2}"/>
          </ac:picMkLst>
        </pc:picChg>
        <pc:picChg chg="mod">
          <ac:chgData name="Dan Dures" userId="a4d20157-df88-481d-80b8-beb62bbedd3b" providerId="ADAL" clId="{75DA7604-339C-4960-867C-42389C7A3ECD}" dt="2022-02-21T14:26:00.032" v="9457"/>
          <ac:picMkLst>
            <pc:docMk/>
            <pc:sldMk cId="3409859670" sldId="2144868042"/>
            <ac:picMk id="32" creationId="{E33E0EEF-6B87-4FEA-9524-CACF05412731}"/>
          </ac:picMkLst>
        </pc:picChg>
        <pc:picChg chg="mod">
          <ac:chgData name="Dan Dures" userId="a4d20157-df88-481d-80b8-beb62bbedd3b" providerId="ADAL" clId="{75DA7604-339C-4960-867C-42389C7A3ECD}" dt="2022-02-21T14:26:00.032" v="9457"/>
          <ac:picMkLst>
            <pc:docMk/>
            <pc:sldMk cId="3409859670" sldId="2144868042"/>
            <ac:picMk id="33" creationId="{A3CBB884-9F95-4123-BE44-B31043DC6A32}"/>
          </ac:picMkLst>
        </pc:picChg>
        <pc:picChg chg="del mod topLvl">
          <ac:chgData name="Dan Dures" userId="a4d20157-df88-481d-80b8-beb62bbedd3b" providerId="ADAL" clId="{75DA7604-339C-4960-867C-42389C7A3ECD}" dt="2022-02-21T14:28:30.918" v="9498" actId="478"/>
          <ac:picMkLst>
            <pc:docMk/>
            <pc:sldMk cId="3409859670" sldId="2144868042"/>
            <ac:picMk id="36" creationId="{742AB44C-59D0-4142-BB38-498D96068AF6}"/>
          </ac:picMkLst>
        </pc:picChg>
        <pc:picChg chg="add del mod topLvl">
          <ac:chgData name="Dan Dures" userId="a4d20157-df88-481d-80b8-beb62bbedd3b" providerId="ADAL" clId="{75DA7604-339C-4960-867C-42389C7A3ECD}" dt="2022-02-21T14:28:46.393" v="9504" actId="478"/>
          <ac:picMkLst>
            <pc:docMk/>
            <pc:sldMk cId="3409859670" sldId="2144868042"/>
            <ac:picMk id="37" creationId="{814D0824-CB36-455A-B626-5974A1090876}"/>
          </ac:picMkLst>
        </pc:picChg>
        <pc:picChg chg="add mod modCrop">
          <ac:chgData name="Dan Dures" userId="a4d20157-df88-481d-80b8-beb62bbedd3b" providerId="ADAL" clId="{75DA7604-339C-4960-867C-42389C7A3ECD}" dt="2022-02-21T14:36:57.779" v="9824" actId="164"/>
          <ac:picMkLst>
            <pc:docMk/>
            <pc:sldMk cId="3409859670" sldId="2144868042"/>
            <ac:picMk id="39" creationId="{F13B5946-C61E-4B4F-8EE3-1B6914BB7684}"/>
          </ac:picMkLst>
        </pc:picChg>
        <pc:picChg chg="add del mod">
          <ac:chgData name="Dan Dures" userId="a4d20157-df88-481d-80b8-beb62bbedd3b" providerId="ADAL" clId="{75DA7604-339C-4960-867C-42389C7A3ECD}" dt="2022-02-21T14:28:07.538" v="9492" actId="478"/>
          <ac:picMkLst>
            <pc:docMk/>
            <pc:sldMk cId="3409859670" sldId="2144868042"/>
            <ac:picMk id="40" creationId="{F03405C0-57E9-4E18-B850-AB2809DF05C1}"/>
          </ac:picMkLst>
        </pc:picChg>
        <pc:picChg chg="add del mod">
          <ac:chgData name="Dan Dures" userId="a4d20157-df88-481d-80b8-beb62bbedd3b" providerId="ADAL" clId="{75DA7604-339C-4960-867C-42389C7A3ECD}" dt="2022-02-21T14:28:07.538" v="9492" actId="478"/>
          <ac:picMkLst>
            <pc:docMk/>
            <pc:sldMk cId="3409859670" sldId="2144868042"/>
            <ac:picMk id="41" creationId="{EE775799-9F71-4A3E-A15D-0CA0C2932625}"/>
          </ac:picMkLst>
        </pc:picChg>
        <pc:picChg chg="add mod">
          <ac:chgData name="Dan Dures" userId="a4d20157-df88-481d-80b8-beb62bbedd3b" providerId="ADAL" clId="{75DA7604-339C-4960-867C-42389C7A3ECD}" dt="2022-02-21T15:20:08.494" v="12779" actId="1076"/>
          <ac:picMkLst>
            <pc:docMk/>
            <pc:sldMk cId="3409859670" sldId="2144868042"/>
            <ac:picMk id="42" creationId="{6B9CFDF0-C469-46D5-8727-35AF285828B0}"/>
          </ac:picMkLst>
        </pc:picChg>
        <pc:picChg chg="add mod">
          <ac:chgData name="Dan Dures" userId="a4d20157-df88-481d-80b8-beb62bbedd3b" providerId="ADAL" clId="{75DA7604-339C-4960-867C-42389C7A3ECD}" dt="2022-02-21T15:20:08.494" v="12779" actId="1076"/>
          <ac:picMkLst>
            <pc:docMk/>
            <pc:sldMk cId="3409859670" sldId="2144868042"/>
            <ac:picMk id="43" creationId="{B1818BEA-A7ED-4F99-B33D-8941AFB9644A}"/>
          </ac:picMkLst>
        </pc:picChg>
        <pc:picChg chg="add mod">
          <ac:chgData name="Dan Dures" userId="a4d20157-df88-481d-80b8-beb62bbedd3b" providerId="ADAL" clId="{75DA7604-339C-4960-867C-42389C7A3ECD}" dt="2022-02-21T15:20:08.494" v="12779" actId="1076"/>
          <ac:picMkLst>
            <pc:docMk/>
            <pc:sldMk cId="3409859670" sldId="2144868042"/>
            <ac:picMk id="44" creationId="{6BD04F1A-0EE8-411B-9FCE-A0AE9D61C28D}"/>
          </ac:picMkLst>
        </pc:picChg>
        <pc:picChg chg="add del mod">
          <ac:chgData name="Dan Dures" userId="a4d20157-df88-481d-80b8-beb62bbedd3b" providerId="ADAL" clId="{75DA7604-339C-4960-867C-42389C7A3ECD}" dt="2022-02-21T14:39:16.858" v="9895" actId="478"/>
          <ac:picMkLst>
            <pc:docMk/>
            <pc:sldMk cId="3409859670" sldId="2144868042"/>
            <ac:picMk id="46" creationId="{50C46D13-1E4B-436D-9B88-5BF464D87DD8}"/>
          </ac:picMkLst>
        </pc:picChg>
        <pc:picChg chg="add mod ord">
          <ac:chgData name="Dan Dures" userId="a4d20157-df88-481d-80b8-beb62bbedd3b" providerId="ADAL" clId="{75DA7604-339C-4960-867C-42389C7A3ECD}" dt="2022-02-21T15:20:08.494" v="12779" actId="1076"/>
          <ac:picMkLst>
            <pc:docMk/>
            <pc:sldMk cId="3409859670" sldId="2144868042"/>
            <ac:picMk id="47" creationId="{A4E5668F-976E-4746-986B-3B8B612936F3}"/>
          </ac:picMkLst>
        </pc:picChg>
        <pc:picChg chg="add mod ord">
          <ac:chgData name="Dan Dures" userId="a4d20157-df88-481d-80b8-beb62bbedd3b" providerId="ADAL" clId="{75DA7604-339C-4960-867C-42389C7A3ECD}" dt="2022-02-21T15:20:08.494" v="12779" actId="1076"/>
          <ac:picMkLst>
            <pc:docMk/>
            <pc:sldMk cId="3409859670" sldId="2144868042"/>
            <ac:picMk id="49" creationId="{A36ADA76-8C85-468F-A6FF-7FCF2FFBC3C0}"/>
          </ac:picMkLst>
        </pc:picChg>
        <pc:picChg chg="add mod ord">
          <ac:chgData name="Dan Dures" userId="a4d20157-df88-481d-80b8-beb62bbedd3b" providerId="ADAL" clId="{75DA7604-339C-4960-867C-42389C7A3ECD}" dt="2022-02-21T15:20:08.494" v="12779" actId="1076"/>
          <ac:picMkLst>
            <pc:docMk/>
            <pc:sldMk cId="3409859670" sldId="2144868042"/>
            <ac:picMk id="50" creationId="{1A5CA0D9-A80B-4E87-89E8-BE569FCF6BD3}"/>
          </ac:picMkLst>
        </pc:picChg>
        <pc:picChg chg="add del mod modCrop">
          <ac:chgData name="Dan Dures" userId="a4d20157-df88-481d-80b8-beb62bbedd3b" providerId="ADAL" clId="{75DA7604-339C-4960-867C-42389C7A3ECD}" dt="2022-02-21T15:18:23.707" v="12764" actId="478"/>
          <ac:picMkLst>
            <pc:docMk/>
            <pc:sldMk cId="3409859670" sldId="2144868042"/>
            <ac:picMk id="55" creationId="{F4B9FE35-8E9D-41A8-A8AD-59F8AE5BC98E}"/>
          </ac:picMkLst>
        </pc:picChg>
        <pc:picChg chg="add mod modCrop">
          <ac:chgData name="Dan Dures" userId="a4d20157-df88-481d-80b8-beb62bbedd3b" providerId="ADAL" clId="{75DA7604-339C-4960-867C-42389C7A3ECD}" dt="2022-02-23T10:51:01.117" v="24007" actId="555"/>
          <ac:picMkLst>
            <pc:docMk/>
            <pc:sldMk cId="3409859670" sldId="2144868042"/>
            <ac:picMk id="57" creationId="{9F9D13E3-D228-4B9A-80A3-309E5074FE4C}"/>
          </ac:picMkLst>
        </pc:picChg>
        <pc:picChg chg="add mod modCrop">
          <ac:chgData name="Dan Dures" userId="a4d20157-df88-481d-80b8-beb62bbedd3b" providerId="ADAL" clId="{75DA7604-339C-4960-867C-42389C7A3ECD}" dt="2022-02-23T10:51:01.117" v="24007" actId="555"/>
          <ac:picMkLst>
            <pc:docMk/>
            <pc:sldMk cId="3409859670" sldId="2144868042"/>
            <ac:picMk id="59" creationId="{36CE4CEE-F12C-4B7B-8154-4493ACCB2756}"/>
          </ac:picMkLst>
        </pc:picChg>
        <pc:picChg chg="add mod modCrop">
          <ac:chgData name="Dan Dures" userId="a4d20157-df88-481d-80b8-beb62bbedd3b" providerId="ADAL" clId="{75DA7604-339C-4960-867C-42389C7A3ECD}" dt="2022-02-23T10:51:01.117" v="24007" actId="555"/>
          <ac:picMkLst>
            <pc:docMk/>
            <pc:sldMk cId="3409859670" sldId="2144868042"/>
            <ac:picMk id="61" creationId="{E8A8A8A2-F17F-42F5-932C-BAB146C59F25}"/>
          </ac:picMkLst>
        </pc:picChg>
        <pc:picChg chg="add del mod">
          <ac:chgData name="Dan Dures" userId="a4d20157-df88-481d-80b8-beb62bbedd3b" providerId="ADAL" clId="{75DA7604-339C-4960-867C-42389C7A3ECD}" dt="2022-02-21T14:39:14.482" v="9894" actId="478"/>
          <ac:picMkLst>
            <pc:docMk/>
            <pc:sldMk cId="3409859670" sldId="2144868042"/>
            <ac:picMk id="1026" creationId="{BD46C755-2AC8-421D-A595-F62177AA5225}"/>
          </ac:picMkLst>
        </pc:picChg>
      </pc:sldChg>
      <pc:sldChg chg="addSp delSp modSp new add del mod modClrScheme chgLayout">
        <pc:chgData name="Dan Dures" userId="a4d20157-df88-481d-80b8-beb62bbedd3b" providerId="ADAL" clId="{75DA7604-339C-4960-867C-42389C7A3ECD}" dt="2022-02-21T18:52:49.672" v="15494" actId="47"/>
        <pc:sldMkLst>
          <pc:docMk/>
          <pc:sldMk cId="287477392" sldId="2144868043"/>
        </pc:sldMkLst>
        <pc:spChg chg="del mod ord">
          <ac:chgData name="Dan Dures" userId="a4d20157-df88-481d-80b8-beb62bbedd3b" providerId="ADAL" clId="{75DA7604-339C-4960-867C-42389C7A3ECD}" dt="2022-02-21T17:01:00.816" v="14438" actId="700"/>
          <ac:spMkLst>
            <pc:docMk/>
            <pc:sldMk cId="287477392" sldId="2144868043"/>
            <ac:spMk id="2" creationId="{3491A5A2-9EBF-4439-AEFA-9CD7A76670C7}"/>
          </ac:spMkLst>
        </pc:spChg>
        <pc:spChg chg="del mod ord">
          <ac:chgData name="Dan Dures" userId="a4d20157-df88-481d-80b8-beb62bbedd3b" providerId="ADAL" clId="{75DA7604-339C-4960-867C-42389C7A3ECD}" dt="2022-02-21T17:01:00.816" v="14438" actId="700"/>
          <ac:spMkLst>
            <pc:docMk/>
            <pc:sldMk cId="287477392" sldId="2144868043"/>
            <ac:spMk id="3" creationId="{EBB300D9-2BF8-4133-B031-38810F41EB42}"/>
          </ac:spMkLst>
        </pc:spChg>
        <pc:spChg chg="add mod ord">
          <ac:chgData name="Dan Dures" userId="a4d20157-df88-481d-80b8-beb62bbedd3b" providerId="ADAL" clId="{75DA7604-339C-4960-867C-42389C7A3ECD}" dt="2022-02-21T17:01:42.841" v="14477" actId="113"/>
          <ac:spMkLst>
            <pc:docMk/>
            <pc:sldMk cId="287477392" sldId="2144868043"/>
            <ac:spMk id="4" creationId="{5AE66B7F-AD17-4A28-8352-C6663448E355}"/>
          </ac:spMkLst>
        </pc:spChg>
        <pc:spChg chg="add mod ord">
          <ac:chgData name="Dan Dures" userId="a4d20157-df88-481d-80b8-beb62bbedd3b" providerId="ADAL" clId="{75DA7604-339C-4960-867C-42389C7A3ECD}" dt="2022-02-21T17:01:00.816" v="14438" actId="700"/>
          <ac:spMkLst>
            <pc:docMk/>
            <pc:sldMk cId="287477392" sldId="2144868043"/>
            <ac:spMk id="5" creationId="{84A530A5-E067-4C3B-9878-CCFC0643212A}"/>
          </ac:spMkLst>
        </pc:spChg>
      </pc:sldChg>
      <pc:sldChg chg="modSp add del mod">
        <pc:chgData name="Dan Dures" userId="a4d20157-df88-481d-80b8-beb62bbedd3b" providerId="ADAL" clId="{75DA7604-339C-4960-867C-42389C7A3ECD}" dt="2022-02-21T18:52:54.256" v="15495" actId="47"/>
        <pc:sldMkLst>
          <pc:docMk/>
          <pc:sldMk cId="1533206081" sldId="2144868044"/>
        </pc:sldMkLst>
        <pc:spChg chg="mod">
          <ac:chgData name="Dan Dures" userId="a4d20157-df88-481d-80b8-beb62bbedd3b" providerId="ADAL" clId="{75DA7604-339C-4960-867C-42389C7A3ECD}" dt="2022-02-21T17:03:19.703" v="14620" actId="20577"/>
          <ac:spMkLst>
            <pc:docMk/>
            <pc:sldMk cId="1533206081" sldId="2144868044"/>
            <ac:spMk id="4" creationId="{5AE66B7F-AD17-4A28-8352-C6663448E355}"/>
          </ac:spMkLst>
        </pc:spChg>
      </pc:sldChg>
      <pc:sldChg chg="modSp add del mod">
        <pc:chgData name="Dan Dures" userId="a4d20157-df88-481d-80b8-beb62bbedd3b" providerId="ADAL" clId="{75DA7604-339C-4960-867C-42389C7A3ECD}" dt="2022-02-21T18:54:02.994" v="15528" actId="47"/>
        <pc:sldMkLst>
          <pc:docMk/>
          <pc:sldMk cId="3247140109" sldId="2144868045"/>
        </pc:sldMkLst>
        <pc:spChg chg="mod">
          <ac:chgData name="Dan Dures" userId="a4d20157-df88-481d-80b8-beb62bbedd3b" providerId="ADAL" clId="{75DA7604-339C-4960-867C-42389C7A3ECD}" dt="2022-02-21T17:15:15.746" v="15074" actId="20577"/>
          <ac:spMkLst>
            <pc:docMk/>
            <pc:sldMk cId="3247140109" sldId="2144868045"/>
            <ac:spMk id="4" creationId="{5AE66B7F-AD17-4A28-8352-C6663448E355}"/>
          </ac:spMkLst>
        </pc:spChg>
      </pc:sldChg>
      <pc:sldChg chg="addSp modSp add del mod">
        <pc:chgData name="Dan Dures" userId="a4d20157-df88-481d-80b8-beb62bbedd3b" providerId="ADAL" clId="{75DA7604-339C-4960-867C-42389C7A3ECD}" dt="2022-02-22T09:38:42.158" v="15955" actId="27636"/>
        <pc:sldMkLst>
          <pc:docMk/>
          <pc:sldMk cId="3903557662" sldId="2144868046"/>
        </pc:sldMkLst>
        <pc:spChg chg="mod">
          <ac:chgData name="Dan Dures" userId="a4d20157-df88-481d-80b8-beb62bbedd3b" providerId="ADAL" clId="{75DA7604-339C-4960-867C-42389C7A3ECD}" dt="2022-02-21T18:53:09.487" v="15526" actId="20577"/>
          <ac:spMkLst>
            <pc:docMk/>
            <pc:sldMk cId="3903557662" sldId="2144868046"/>
            <ac:spMk id="4" creationId="{5AE66B7F-AD17-4A28-8352-C6663448E355}"/>
          </ac:spMkLst>
        </pc:spChg>
        <pc:spChg chg="mod">
          <ac:chgData name="Dan Dures" userId="a4d20157-df88-481d-80b8-beb62bbedd3b" providerId="ADAL" clId="{75DA7604-339C-4960-867C-42389C7A3ECD}" dt="2022-02-22T09:38:42.158" v="15955" actId="27636"/>
          <ac:spMkLst>
            <pc:docMk/>
            <pc:sldMk cId="3903557662" sldId="2144868046"/>
            <ac:spMk id="5" creationId="{84A530A5-E067-4C3B-9878-CCFC0643212A}"/>
          </ac:spMkLst>
        </pc:spChg>
        <pc:picChg chg="add mod">
          <ac:chgData name="Dan Dures" userId="a4d20157-df88-481d-80b8-beb62bbedd3b" providerId="ADAL" clId="{75DA7604-339C-4960-867C-42389C7A3ECD}" dt="2022-02-22T09:35:57.342" v="15635" actId="1076"/>
          <ac:picMkLst>
            <pc:docMk/>
            <pc:sldMk cId="3903557662" sldId="2144868046"/>
            <ac:picMk id="3" creationId="{6BA7A0B5-FF9E-4EAC-AAF6-FE2494AC1245}"/>
          </ac:picMkLst>
        </pc:picChg>
      </pc:sldChg>
      <pc:sldChg chg="modSp add del mod">
        <pc:chgData name="Dan Dures" userId="a4d20157-df88-481d-80b8-beb62bbedd3b" providerId="ADAL" clId="{75DA7604-339C-4960-867C-42389C7A3ECD}" dt="2022-02-21T18:54:13.215" v="15530" actId="47"/>
        <pc:sldMkLst>
          <pc:docMk/>
          <pc:sldMk cId="1270324233" sldId="2144868047"/>
        </pc:sldMkLst>
        <pc:spChg chg="mod">
          <ac:chgData name="Dan Dures" userId="a4d20157-df88-481d-80b8-beb62bbedd3b" providerId="ADAL" clId="{75DA7604-339C-4960-867C-42389C7A3ECD}" dt="2022-02-21T17:05:45.009" v="14796" actId="20577"/>
          <ac:spMkLst>
            <pc:docMk/>
            <pc:sldMk cId="1270324233" sldId="2144868047"/>
            <ac:spMk id="4" creationId="{5AE66B7F-AD17-4A28-8352-C6663448E355}"/>
          </ac:spMkLst>
        </pc:spChg>
      </pc:sldChg>
      <pc:sldChg chg="add del ord">
        <pc:chgData name="Dan Dures" userId="a4d20157-df88-481d-80b8-beb62bbedd3b" providerId="ADAL" clId="{75DA7604-339C-4960-867C-42389C7A3ECD}" dt="2022-02-21T18:54:04.495" v="15529" actId="47"/>
        <pc:sldMkLst>
          <pc:docMk/>
          <pc:sldMk cId="1071249075" sldId="2144868048"/>
        </pc:sldMkLst>
      </pc:sldChg>
      <pc:sldChg chg="modSp mod">
        <pc:chgData name="Dan Dures" userId="a4d20157-df88-481d-80b8-beb62bbedd3b" providerId="ADAL" clId="{75DA7604-339C-4960-867C-42389C7A3ECD}" dt="2022-03-04T13:03:14.650" v="28430" actId="403"/>
        <pc:sldMkLst>
          <pc:docMk/>
          <pc:sldMk cId="1676949938" sldId="2144868049"/>
        </pc:sldMkLst>
        <pc:spChg chg="mod">
          <ac:chgData name="Dan Dures" userId="a4d20157-df88-481d-80b8-beb62bbedd3b" providerId="ADAL" clId="{75DA7604-339C-4960-867C-42389C7A3ECD}" dt="2022-03-04T13:03:14.650" v="28430" actId="403"/>
          <ac:spMkLst>
            <pc:docMk/>
            <pc:sldMk cId="1676949938" sldId="2144868049"/>
            <ac:spMk id="8" creationId="{130A56E7-1391-4528-9F5A-467F40F5FD11}"/>
          </ac:spMkLst>
        </pc:spChg>
      </pc:sldChg>
      <pc:sldChg chg="addSp delSp modSp add del mod ord modClrScheme chgLayout">
        <pc:chgData name="Dan Dures" userId="a4d20157-df88-481d-80b8-beb62bbedd3b" providerId="ADAL" clId="{75DA7604-339C-4960-867C-42389C7A3ECD}" dt="2022-03-04T13:01:59.612" v="28428" actId="2696"/>
        <pc:sldMkLst>
          <pc:docMk/>
          <pc:sldMk cId="2415815558" sldId="2144868049"/>
        </pc:sldMkLst>
        <pc:spChg chg="mod ord">
          <ac:chgData name="Dan Dures" userId="a4d20157-df88-481d-80b8-beb62bbedd3b" providerId="ADAL" clId="{75DA7604-339C-4960-867C-42389C7A3ECD}" dt="2022-03-04T12:58:31.589" v="28162" actId="20577"/>
          <ac:spMkLst>
            <pc:docMk/>
            <pc:sldMk cId="2415815558" sldId="2144868049"/>
            <ac:spMk id="4" creationId="{5AE66B7F-AD17-4A28-8352-C6663448E355}"/>
          </ac:spMkLst>
        </pc:spChg>
        <pc:spChg chg="del">
          <ac:chgData name="Dan Dures" userId="a4d20157-df88-481d-80b8-beb62bbedd3b" providerId="ADAL" clId="{75DA7604-339C-4960-867C-42389C7A3ECD}" dt="2022-02-22T11:14:02.830" v="18181" actId="700"/>
          <ac:spMkLst>
            <pc:docMk/>
            <pc:sldMk cId="2415815558" sldId="2144868049"/>
            <ac:spMk id="5" creationId="{84A530A5-E067-4C3B-9878-CCFC0643212A}"/>
          </ac:spMkLst>
        </pc:spChg>
        <pc:spChg chg="add mod">
          <ac:chgData name="Dan Dures" userId="a4d20157-df88-481d-80b8-beb62bbedd3b" providerId="ADAL" clId="{75DA7604-339C-4960-867C-42389C7A3ECD}" dt="2022-02-22T16:52:10.466" v="22618" actId="6549"/>
          <ac:spMkLst>
            <pc:docMk/>
            <pc:sldMk cId="2415815558" sldId="2144868049"/>
            <ac:spMk id="8" creationId="{130A56E7-1391-4528-9F5A-467F40F5FD11}"/>
          </ac:spMkLst>
        </pc:spChg>
        <pc:picChg chg="add del mod">
          <ac:chgData name="Dan Dures" userId="a4d20157-df88-481d-80b8-beb62bbedd3b" providerId="ADAL" clId="{75DA7604-339C-4960-867C-42389C7A3ECD}" dt="2022-02-22T16:50:23.599" v="22576" actId="478"/>
          <ac:picMkLst>
            <pc:docMk/>
            <pc:sldMk cId="2415815558" sldId="2144868049"/>
            <ac:picMk id="3" creationId="{C2D17570-0728-4D03-9C17-8DDA035703DE}"/>
          </ac:picMkLst>
        </pc:picChg>
        <pc:picChg chg="add mod">
          <ac:chgData name="Dan Dures" userId="a4d20157-df88-481d-80b8-beb62bbedd3b" providerId="ADAL" clId="{75DA7604-339C-4960-867C-42389C7A3ECD}" dt="2022-02-22T16:52:03.725" v="22617" actId="1076"/>
          <ac:picMkLst>
            <pc:docMk/>
            <pc:sldMk cId="2415815558" sldId="2144868049"/>
            <ac:picMk id="5" creationId="{AA246F98-263C-4326-BAD1-B59850D6917E}"/>
          </ac:picMkLst>
        </pc:picChg>
        <pc:picChg chg="add del mod">
          <ac:chgData name="Dan Dures" userId="a4d20157-df88-481d-80b8-beb62bbedd3b" providerId="ADAL" clId="{75DA7604-339C-4960-867C-42389C7A3ECD}" dt="2022-02-22T16:50:24.265" v="22577" actId="478"/>
          <ac:picMkLst>
            <pc:docMk/>
            <pc:sldMk cId="2415815558" sldId="2144868049"/>
            <ac:picMk id="7" creationId="{F02F1A65-36A0-416C-833E-7CEC92A17FB7}"/>
          </ac:picMkLst>
        </pc:picChg>
        <pc:picChg chg="add mod">
          <ac:chgData name="Dan Dures" userId="a4d20157-df88-481d-80b8-beb62bbedd3b" providerId="ADAL" clId="{75DA7604-339C-4960-867C-42389C7A3ECD}" dt="2022-02-22T16:52:03.725" v="22617" actId="1076"/>
          <ac:picMkLst>
            <pc:docMk/>
            <pc:sldMk cId="2415815558" sldId="2144868049"/>
            <ac:picMk id="9" creationId="{B8C27815-5908-4B46-AA03-DE43EAB27731}"/>
          </ac:picMkLst>
        </pc:picChg>
        <pc:picChg chg="add mod">
          <ac:chgData name="Dan Dures" userId="a4d20157-df88-481d-80b8-beb62bbedd3b" providerId="ADAL" clId="{75DA7604-339C-4960-867C-42389C7A3ECD}" dt="2022-02-22T16:52:03.725" v="22617" actId="1076"/>
          <ac:picMkLst>
            <pc:docMk/>
            <pc:sldMk cId="2415815558" sldId="2144868049"/>
            <ac:picMk id="11" creationId="{1A664609-68FD-4C02-9C57-1FFC755D8CAC}"/>
          </ac:picMkLst>
        </pc:picChg>
        <pc:picChg chg="add mod">
          <ac:chgData name="Dan Dures" userId="a4d20157-df88-481d-80b8-beb62bbedd3b" providerId="ADAL" clId="{75DA7604-339C-4960-867C-42389C7A3ECD}" dt="2022-02-22T16:52:03.725" v="22617" actId="1076"/>
          <ac:picMkLst>
            <pc:docMk/>
            <pc:sldMk cId="2415815558" sldId="2144868049"/>
            <ac:picMk id="13" creationId="{E3A171A8-E629-442E-BA32-5995DD738309}"/>
          </ac:picMkLst>
        </pc:picChg>
      </pc:sldChg>
      <pc:sldChg chg="addSp delSp modSp add mod modAnim">
        <pc:chgData name="Dan Dures" userId="a4d20157-df88-481d-80b8-beb62bbedd3b" providerId="ADAL" clId="{75DA7604-339C-4960-867C-42389C7A3ECD}" dt="2022-03-04T12:32:56.552" v="28141"/>
        <pc:sldMkLst>
          <pc:docMk/>
          <pc:sldMk cId="1286010671" sldId="2144868050"/>
        </pc:sldMkLst>
        <pc:spChg chg="mod">
          <ac:chgData name="Dan Dures" userId="a4d20157-df88-481d-80b8-beb62bbedd3b" providerId="ADAL" clId="{75DA7604-339C-4960-867C-42389C7A3ECD}" dt="2022-02-21T17:12:38.939" v="15027" actId="113"/>
          <ac:spMkLst>
            <pc:docMk/>
            <pc:sldMk cId="1286010671" sldId="2144868050"/>
            <ac:spMk id="4" creationId="{5AE66B7F-AD17-4A28-8352-C6663448E355}"/>
          </ac:spMkLst>
        </pc:spChg>
        <pc:spChg chg="mod">
          <ac:chgData name="Dan Dures" userId="a4d20157-df88-481d-80b8-beb62bbedd3b" providerId="ADAL" clId="{75DA7604-339C-4960-867C-42389C7A3ECD}" dt="2022-02-22T17:00:47.058" v="23100" actId="1076"/>
          <ac:spMkLst>
            <pc:docMk/>
            <pc:sldMk cId="1286010671" sldId="2144868050"/>
            <ac:spMk id="5" creationId="{84A530A5-E067-4C3B-9878-CCFC0643212A}"/>
          </ac:spMkLst>
        </pc:spChg>
        <pc:spChg chg="add mod">
          <ac:chgData name="Dan Dures" userId="a4d20157-df88-481d-80b8-beb62bbedd3b" providerId="ADAL" clId="{75DA7604-339C-4960-867C-42389C7A3ECD}" dt="2022-02-22T16:56:08.700" v="22641" actId="1076"/>
          <ac:spMkLst>
            <pc:docMk/>
            <pc:sldMk cId="1286010671" sldId="2144868050"/>
            <ac:spMk id="10" creationId="{DCE354FC-E628-4BE5-AA0A-564CDB1D7D08}"/>
          </ac:spMkLst>
        </pc:spChg>
        <pc:spChg chg="add mod">
          <ac:chgData name="Dan Dures" userId="a4d20157-df88-481d-80b8-beb62bbedd3b" providerId="ADAL" clId="{75DA7604-339C-4960-867C-42389C7A3ECD}" dt="2022-02-22T16:56:12.516" v="22642" actId="1076"/>
          <ac:spMkLst>
            <pc:docMk/>
            <pc:sldMk cId="1286010671" sldId="2144868050"/>
            <ac:spMk id="11" creationId="{7987ED2B-9FA1-4FAD-94A3-45ACBE4C2334}"/>
          </ac:spMkLst>
        </pc:spChg>
        <pc:spChg chg="add mod">
          <ac:chgData name="Dan Dures" userId="a4d20157-df88-481d-80b8-beb62bbedd3b" providerId="ADAL" clId="{75DA7604-339C-4960-867C-42389C7A3ECD}" dt="2022-02-22T16:56:26.330" v="22648" actId="20577"/>
          <ac:spMkLst>
            <pc:docMk/>
            <pc:sldMk cId="1286010671" sldId="2144868050"/>
            <ac:spMk id="12" creationId="{CD3A4204-3D41-4511-93FA-34D8A31EC8F9}"/>
          </ac:spMkLst>
        </pc:spChg>
        <pc:spChg chg="add mod">
          <ac:chgData name="Dan Dures" userId="a4d20157-df88-481d-80b8-beb62bbedd3b" providerId="ADAL" clId="{75DA7604-339C-4960-867C-42389C7A3ECD}" dt="2022-02-22T16:56:42.073" v="22658" actId="1038"/>
          <ac:spMkLst>
            <pc:docMk/>
            <pc:sldMk cId="1286010671" sldId="2144868050"/>
            <ac:spMk id="13" creationId="{4AB594BB-C472-4016-ABE0-7F82943CB99E}"/>
          </ac:spMkLst>
        </pc:spChg>
        <pc:spChg chg="add mod">
          <ac:chgData name="Dan Dures" userId="a4d20157-df88-481d-80b8-beb62bbedd3b" providerId="ADAL" clId="{75DA7604-339C-4960-867C-42389C7A3ECD}" dt="2022-02-22T16:56:58.949" v="22667" actId="1076"/>
          <ac:spMkLst>
            <pc:docMk/>
            <pc:sldMk cId="1286010671" sldId="2144868050"/>
            <ac:spMk id="14" creationId="{C63AAAF1-7E0B-4E8A-9978-B9205E43325B}"/>
          </ac:spMkLst>
        </pc:spChg>
        <pc:spChg chg="add mod">
          <ac:chgData name="Dan Dures" userId="a4d20157-df88-481d-80b8-beb62bbedd3b" providerId="ADAL" clId="{75DA7604-339C-4960-867C-42389C7A3ECD}" dt="2022-02-22T16:57:06.309" v="22669" actId="1076"/>
          <ac:spMkLst>
            <pc:docMk/>
            <pc:sldMk cId="1286010671" sldId="2144868050"/>
            <ac:spMk id="15" creationId="{F9FC06B4-EFFF-46A8-8B12-D4F48A51A985}"/>
          </ac:spMkLst>
        </pc:spChg>
        <pc:picChg chg="add mod">
          <ac:chgData name="Dan Dures" userId="a4d20157-df88-481d-80b8-beb62bbedd3b" providerId="ADAL" clId="{75DA7604-339C-4960-867C-42389C7A3ECD}" dt="2022-02-22T16:56:51.823" v="22664" actId="1076"/>
          <ac:picMkLst>
            <pc:docMk/>
            <pc:sldMk cId="1286010671" sldId="2144868050"/>
            <ac:picMk id="3" creationId="{7AFDD616-583C-4BE2-A912-ACD5393DDAF8}"/>
          </ac:picMkLst>
        </pc:picChg>
        <pc:picChg chg="add del mod">
          <ac:chgData name="Dan Dures" userId="a4d20157-df88-481d-80b8-beb62bbedd3b" providerId="ADAL" clId="{75DA7604-339C-4960-867C-42389C7A3ECD}" dt="2022-02-22T16:55:59.509" v="22638" actId="478"/>
          <ac:picMkLst>
            <pc:docMk/>
            <pc:sldMk cId="1286010671" sldId="2144868050"/>
            <ac:picMk id="7" creationId="{FC9FD9AB-FCB9-4FD1-8174-906EB2E48A8F}"/>
          </ac:picMkLst>
        </pc:picChg>
        <pc:picChg chg="add mod">
          <ac:chgData name="Dan Dures" userId="a4d20157-df88-481d-80b8-beb62bbedd3b" providerId="ADAL" clId="{75DA7604-339C-4960-867C-42389C7A3ECD}" dt="2022-02-22T16:56:20.610" v="22646" actId="14100"/>
          <ac:picMkLst>
            <pc:docMk/>
            <pc:sldMk cId="1286010671" sldId="2144868050"/>
            <ac:picMk id="9" creationId="{DB79A375-E367-4096-AF0C-74DFD2908740}"/>
          </ac:picMkLst>
        </pc:picChg>
      </pc:sldChg>
      <pc:sldChg chg="add del">
        <pc:chgData name="Dan Dures" userId="a4d20157-df88-481d-80b8-beb62bbedd3b" providerId="ADAL" clId="{75DA7604-339C-4960-867C-42389C7A3ECD}" dt="2022-02-22T17:00:58.601" v="23101" actId="47"/>
        <pc:sldMkLst>
          <pc:docMk/>
          <pc:sldMk cId="3801586805" sldId="2144868051"/>
        </pc:sldMkLst>
      </pc:sldChg>
      <pc:sldChg chg="addSp delSp modSp add mod modClrScheme chgLayout">
        <pc:chgData name="Dan Dures" userId="a4d20157-df88-481d-80b8-beb62bbedd3b" providerId="ADAL" clId="{75DA7604-339C-4960-867C-42389C7A3ECD}" dt="2022-02-23T12:10:52.821" v="25442" actId="1076"/>
        <pc:sldMkLst>
          <pc:docMk/>
          <pc:sldMk cId="2980403513" sldId="2144868052"/>
        </pc:sldMkLst>
        <pc:spChg chg="mod ord">
          <ac:chgData name="Dan Dures" userId="a4d20157-df88-481d-80b8-beb62bbedd3b" providerId="ADAL" clId="{75DA7604-339C-4960-867C-42389C7A3ECD}" dt="2022-02-23T11:50:13.717" v="24559" actId="20577"/>
          <ac:spMkLst>
            <pc:docMk/>
            <pc:sldMk cId="2980403513" sldId="2144868052"/>
            <ac:spMk id="4" creationId="{5AE66B7F-AD17-4A28-8352-C6663448E355}"/>
          </ac:spMkLst>
        </pc:spChg>
        <pc:spChg chg="del mod ord">
          <ac:chgData name="Dan Dures" userId="a4d20157-df88-481d-80b8-beb62bbedd3b" providerId="ADAL" clId="{75DA7604-339C-4960-867C-42389C7A3ECD}" dt="2022-02-23T11:50:06.778" v="24548" actId="478"/>
          <ac:spMkLst>
            <pc:docMk/>
            <pc:sldMk cId="2980403513" sldId="2144868052"/>
            <ac:spMk id="5" creationId="{84A530A5-E067-4C3B-9878-CCFC0643212A}"/>
          </ac:spMkLst>
        </pc:spChg>
        <pc:spChg chg="add mod">
          <ac:chgData name="Dan Dures" userId="a4d20157-df88-481d-80b8-beb62bbedd3b" providerId="ADAL" clId="{75DA7604-339C-4960-867C-42389C7A3ECD}" dt="2022-02-23T12:10:49.722" v="25441" actId="1076"/>
          <ac:spMkLst>
            <pc:docMk/>
            <pc:sldMk cId="2980403513" sldId="2144868052"/>
            <ac:spMk id="6" creationId="{08B3E734-671E-4026-9F0C-538CDA4D3C3B}"/>
          </ac:spMkLst>
        </pc:spChg>
        <pc:spChg chg="add mod">
          <ac:chgData name="Dan Dures" userId="a4d20157-df88-481d-80b8-beb62bbedd3b" providerId="ADAL" clId="{75DA7604-339C-4960-867C-42389C7A3ECD}" dt="2022-02-23T12:10:45.253" v="25439" actId="1076"/>
          <ac:spMkLst>
            <pc:docMk/>
            <pc:sldMk cId="2980403513" sldId="2144868052"/>
            <ac:spMk id="7" creationId="{1C95830B-BFA7-4AEA-850E-10DFBAA42D18}"/>
          </ac:spMkLst>
        </pc:spChg>
        <pc:spChg chg="add del mod">
          <ac:chgData name="Dan Dures" userId="a4d20157-df88-481d-80b8-beb62bbedd3b" providerId="ADAL" clId="{75DA7604-339C-4960-867C-42389C7A3ECD}" dt="2022-02-23T11:50:10.552" v="24550" actId="478"/>
          <ac:spMkLst>
            <pc:docMk/>
            <pc:sldMk cId="2980403513" sldId="2144868052"/>
            <ac:spMk id="8" creationId="{FE36ABA3-F69D-4239-B87E-D015D372C7C0}"/>
          </ac:spMkLst>
        </pc:spChg>
        <pc:spChg chg="add mod">
          <ac:chgData name="Dan Dures" userId="a4d20157-df88-481d-80b8-beb62bbedd3b" providerId="ADAL" clId="{75DA7604-339C-4960-867C-42389C7A3ECD}" dt="2022-02-23T12:10:26.630" v="25436" actId="20577"/>
          <ac:spMkLst>
            <pc:docMk/>
            <pc:sldMk cId="2980403513" sldId="2144868052"/>
            <ac:spMk id="9" creationId="{54F0E1E4-5E70-475E-999C-CEA04A49E9CD}"/>
          </ac:spMkLst>
        </pc:spChg>
        <pc:picChg chg="add mod modCrop">
          <ac:chgData name="Dan Dures" userId="a4d20157-df88-481d-80b8-beb62bbedd3b" providerId="ADAL" clId="{75DA7604-339C-4960-867C-42389C7A3ECD}" dt="2022-02-23T12:10:52.821" v="25442" actId="1076"/>
          <ac:picMkLst>
            <pc:docMk/>
            <pc:sldMk cId="2980403513" sldId="2144868052"/>
            <ac:picMk id="3" creationId="{C995E633-3788-4CA3-82E6-85C9ACE9C509}"/>
          </ac:picMkLst>
        </pc:picChg>
      </pc:sldChg>
      <pc:sldChg chg="addSp modSp add mod modAnim">
        <pc:chgData name="Dan Dures" userId="a4d20157-df88-481d-80b8-beb62bbedd3b" providerId="ADAL" clId="{75DA7604-339C-4960-867C-42389C7A3ECD}" dt="2022-03-04T12:33:14.398" v="28144"/>
        <pc:sldMkLst>
          <pc:docMk/>
          <pc:sldMk cId="3576425340" sldId="2144868053"/>
        </pc:sldMkLst>
        <pc:spChg chg="mod">
          <ac:chgData name="Dan Dures" userId="a4d20157-df88-481d-80b8-beb62bbedd3b" providerId="ADAL" clId="{75DA7604-339C-4960-867C-42389C7A3ECD}" dt="2022-02-21T17:26:39.100" v="15339" actId="313"/>
          <ac:spMkLst>
            <pc:docMk/>
            <pc:sldMk cId="3576425340" sldId="2144868053"/>
            <ac:spMk id="4" creationId="{5AE66B7F-AD17-4A28-8352-C6663448E355}"/>
          </ac:spMkLst>
        </pc:spChg>
        <pc:spChg chg="mod">
          <ac:chgData name="Dan Dures" userId="a4d20157-df88-481d-80b8-beb62bbedd3b" providerId="ADAL" clId="{75DA7604-339C-4960-867C-42389C7A3ECD}" dt="2022-02-23T12:15:54.594" v="26074" actId="1076"/>
          <ac:spMkLst>
            <pc:docMk/>
            <pc:sldMk cId="3576425340" sldId="2144868053"/>
            <ac:spMk id="5" creationId="{84A530A5-E067-4C3B-9878-CCFC0643212A}"/>
          </ac:spMkLst>
        </pc:spChg>
        <pc:spChg chg="add mod">
          <ac:chgData name="Dan Dures" userId="a4d20157-df88-481d-80b8-beb62bbedd3b" providerId="ADAL" clId="{75DA7604-339C-4960-867C-42389C7A3ECD}" dt="2022-02-23T12:12:06.936" v="25464" actId="1076"/>
          <ac:spMkLst>
            <pc:docMk/>
            <pc:sldMk cId="3576425340" sldId="2144868053"/>
            <ac:spMk id="6" creationId="{BBA44339-93A5-4DB5-B5FE-A3A5152B6405}"/>
          </ac:spMkLst>
        </pc:spChg>
        <pc:picChg chg="add mod">
          <ac:chgData name="Dan Dures" userId="a4d20157-df88-481d-80b8-beb62bbedd3b" providerId="ADAL" clId="{75DA7604-339C-4960-867C-42389C7A3ECD}" dt="2022-02-23T12:12:06.936" v="25464" actId="1076"/>
          <ac:picMkLst>
            <pc:docMk/>
            <pc:sldMk cId="3576425340" sldId="2144868053"/>
            <ac:picMk id="3" creationId="{2D78E4CE-522D-4F95-B5F4-92E48462A508}"/>
          </ac:picMkLst>
        </pc:picChg>
      </pc:sldChg>
      <pc:sldChg chg="addSp delSp modSp new mod modAnim">
        <pc:chgData name="Dan Dures" userId="a4d20157-df88-481d-80b8-beb62bbedd3b" providerId="ADAL" clId="{75DA7604-339C-4960-867C-42389C7A3ECD}" dt="2022-03-04T12:32:51.029" v="28140"/>
        <pc:sldMkLst>
          <pc:docMk/>
          <pc:sldMk cId="3517183887" sldId="2144868054"/>
        </pc:sldMkLst>
        <pc:spChg chg="del">
          <ac:chgData name="Dan Dures" userId="a4d20157-df88-481d-80b8-beb62bbedd3b" providerId="ADAL" clId="{75DA7604-339C-4960-867C-42389C7A3ECD}" dt="2022-02-22T10:00:22.872" v="16332" actId="478"/>
          <ac:spMkLst>
            <pc:docMk/>
            <pc:sldMk cId="3517183887" sldId="2144868054"/>
            <ac:spMk id="2" creationId="{5DA8A2CD-F36E-41CB-84E5-30C9325657F4}"/>
          </ac:spMkLst>
        </pc:spChg>
        <pc:spChg chg="mod">
          <ac:chgData name="Dan Dures" userId="a4d20157-df88-481d-80b8-beb62bbedd3b" providerId="ADAL" clId="{75DA7604-339C-4960-867C-42389C7A3ECD}" dt="2022-02-22T10:06:43.318" v="16785" actId="1076"/>
          <ac:spMkLst>
            <pc:docMk/>
            <pc:sldMk cId="3517183887" sldId="2144868054"/>
            <ac:spMk id="3" creationId="{DCDF9E19-BDDE-4F3F-8132-DD9696C7CF00}"/>
          </ac:spMkLst>
        </pc:spChg>
        <pc:spChg chg="add mod">
          <ac:chgData name="Dan Dures" userId="a4d20157-df88-481d-80b8-beb62bbedd3b" providerId="ADAL" clId="{75DA7604-339C-4960-867C-42389C7A3ECD}" dt="2022-02-22T10:00:45.134" v="16396" actId="20577"/>
          <ac:spMkLst>
            <pc:docMk/>
            <pc:sldMk cId="3517183887" sldId="2144868054"/>
            <ac:spMk id="9" creationId="{9E302796-5257-4ECD-B41C-93F050B7529B}"/>
          </ac:spMkLst>
        </pc:spChg>
        <pc:spChg chg="add mod">
          <ac:chgData name="Dan Dures" userId="a4d20157-df88-481d-80b8-beb62bbedd3b" providerId="ADAL" clId="{75DA7604-339C-4960-867C-42389C7A3ECD}" dt="2022-02-22T10:02:37.158" v="16418" actId="1076"/>
          <ac:spMkLst>
            <pc:docMk/>
            <pc:sldMk cId="3517183887" sldId="2144868054"/>
            <ac:spMk id="10" creationId="{15DCD8FC-FA0C-4942-A8CA-9A0A50C4B160}"/>
          </ac:spMkLst>
        </pc:spChg>
        <pc:spChg chg="add mod">
          <ac:chgData name="Dan Dures" userId="a4d20157-df88-481d-80b8-beb62bbedd3b" providerId="ADAL" clId="{75DA7604-339C-4960-867C-42389C7A3ECD}" dt="2022-02-22T10:02:37.158" v="16418" actId="1076"/>
          <ac:spMkLst>
            <pc:docMk/>
            <pc:sldMk cId="3517183887" sldId="2144868054"/>
            <ac:spMk id="11" creationId="{991FBCDC-8345-4049-9FC9-5C21418BD99B}"/>
          </ac:spMkLst>
        </pc:spChg>
        <pc:spChg chg="add mod">
          <ac:chgData name="Dan Dures" userId="a4d20157-df88-481d-80b8-beb62bbedd3b" providerId="ADAL" clId="{75DA7604-339C-4960-867C-42389C7A3ECD}" dt="2022-02-22T10:02:37.158" v="16418" actId="1076"/>
          <ac:spMkLst>
            <pc:docMk/>
            <pc:sldMk cId="3517183887" sldId="2144868054"/>
            <ac:spMk id="12" creationId="{75E996D3-29EB-448C-8F62-1CB403CC3A27}"/>
          </ac:spMkLst>
        </pc:spChg>
        <pc:spChg chg="add mod">
          <ac:chgData name="Dan Dures" userId="a4d20157-df88-481d-80b8-beb62bbedd3b" providerId="ADAL" clId="{75DA7604-339C-4960-867C-42389C7A3ECD}" dt="2022-02-22T10:03:21.222" v="16430" actId="14100"/>
          <ac:spMkLst>
            <pc:docMk/>
            <pc:sldMk cId="3517183887" sldId="2144868054"/>
            <ac:spMk id="15" creationId="{C300AD2E-12EC-499B-AD51-05AE2D67569C}"/>
          </ac:spMkLst>
        </pc:spChg>
        <pc:spChg chg="add mod">
          <ac:chgData name="Dan Dures" userId="a4d20157-df88-481d-80b8-beb62bbedd3b" providerId="ADAL" clId="{75DA7604-339C-4960-867C-42389C7A3ECD}" dt="2022-02-22T10:03:28.561" v="16433" actId="14100"/>
          <ac:spMkLst>
            <pc:docMk/>
            <pc:sldMk cId="3517183887" sldId="2144868054"/>
            <ac:spMk id="16" creationId="{5EA1192E-02C7-4F2F-B4EF-337B84416D21}"/>
          </ac:spMkLst>
        </pc:spChg>
        <pc:spChg chg="add mod">
          <ac:chgData name="Dan Dures" userId="a4d20157-df88-481d-80b8-beb62bbedd3b" providerId="ADAL" clId="{75DA7604-339C-4960-867C-42389C7A3ECD}" dt="2022-02-22T10:03:58.046" v="16437" actId="1076"/>
          <ac:spMkLst>
            <pc:docMk/>
            <pc:sldMk cId="3517183887" sldId="2144868054"/>
            <ac:spMk id="17" creationId="{33EE1690-516E-4AB4-A3CA-1D8FF54E0CBE}"/>
          </ac:spMkLst>
        </pc:spChg>
        <pc:spChg chg="add mod">
          <ac:chgData name="Dan Dures" userId="a4d20157-df88-481d-80b8-beb62bbedd3b" providerId="ADAL" clId="{75DA7604-339C-4960-867C-42389C7A3ECD}" dt="2022-02-22T10:03:54.033" v="16436" actId="1076"/>
          <ac:spMkLst>
            <pc:docMk/>
            <pc:sldMk cId="3517183887" sldId="2144868054"/>
            <ac:spMk id="18" creationId="{D6472264-D89D-43B6-B7DF-BDED265A7365}"/>
          </ac:spMkLst>
        </pc:spChg>
        <pc:spChg chg="add mod">
          <ac:chgData name="Dan Dures" userId="a4d20157-df88-481d-80b8-beb62bbedd3b" providerId="ADAL" clId="{75DA7604-339C-4960-867C-42389C7A3ECD}" dt="2022-02-22T10:06:03.618" v="16657" actId="1076"/>
          <ac:spMkLst>
            <pc:docMk/>
            <pc:sldMk cId="3517183887" sldId="2144868054"/>
            <ac:spMk id="19" creationId="{074E04A7-4A05-491E-A22B-4AD3B2D4A2D2}"/>
          </ac:spMkLst>
        </pc:spChg>
        <pc:picChg chg="add mod">
          <ac:chgData name="Dan Dures" userId="a4d20157-df88-481d-80b8-beb62bbedd3b" providerId="ADAL" clId="{75DA7604-339C-4960-867C-42389C7A3ECD}" dt="2022-02-22T10:03:13.137" v="16426" actId="1076"/>
          <ac:picMkLst>
            <pc:docMk/>
            <pc:sldMk cId="3517183887" sldId="2144868054"/>
            <ac:picMk id="5" creationId="{5CE4C5AA-793D-4ED1-8833-C3F08FEC9989}"/>
          </ac:picMkLst>
        </pc:picChg>
        <pc:picChg chg="add mod">
          <ac:chgData name="Dan Dures" userId="a4d20157-df88-481d-80b8-beb62bbedd3b" providerId="ADAL" clId="{75DA7604-339C-4960-867C-42389C7A3ECD}" dt="2022-02-22T10:02:37.158" v="16418" actId="1076"/>
          <ac:picMkLst>
            <pc:docMk/>
            <pc:sldMk cId="3517183887" sldId="2144868054"/>
            <ac:picMk id="7" creationId="{B9261CF0-9E83-454C-8238-6DF061AB8D83}"/>
          </ac:picMkLst>
        </pc:picChg>
        <pc:picChg chg="add mod">
          <ac:chgData name="Dan Dures" userId="a4d20157-df88-481d-80b8-beb62bbedd3b" providerId="ADAL" clId="{75DA7604-339C-4960-867C-42389C7A3ECD}" dt="2022-02-22T09:59:38.244" v="16249"/>
          <ac:picMkLst>
            <pc:docMk/>
            <pc:sldMk cId="3517183887" sldId="2144868054"/>
            <ac:picMk id="8" creationId="{C3BC37CA-6609-40BE-8E44-CA1EA8AB60D8}"/>
          </ac:picMkLst>
        </pc:picChg>
        <pc:picChg chg="add mod">
          <ac:chgData name="Dan Dures" userId="a4d20157-df88-481d-80b8-beb62bbedd3b" providerId="ADAL" clId="{75DA7604-339C-4960-867C-42389C7A3ECD}" dt="2022-02-22T10:03:05.679" v="16423" actId="1076"/>
          <ac:picMkLst>
            <pc:docMk/>
            <pc:sldMk cId="3517183887" sldId="2144868054"/>
            <ac:picMk id="14" creationId="{D13D25AA-CAEA-44E0-BDA2-71C1242316FB}"/>
          </ac:picMkLst>
        </pc:picChg>
      </pc:sldChg>
      <pc:sldChg chg="addSp modSp new mod">
        <pc:chgData name="Dan Dures" userId="a4d20157-df88-481d-80b8-beb62bbedd3b" providerId="ADAL" clId="{75DA7604-339C-4960-867C-42389C7A3ECD}" dt="2022-02-22T10:00:14.631" v="16331" actId="20577"/>
        <pc:sldMkLst>
          <pc:docMk/>
          <pc:sldMk cId="247423948" sldId="2144868055"/>
        </pc:sldMkLst>
        <pc:spChg chg="mod">
          <ac:chgData name="Dan Dures" userId="a4d20157-df88-481d-80b8-beb62bbedd3b" providerId="ADAL" clId="{75DA7604-339C-4960-867C-42389C7A3ECD}" dt="2022-02-22T10:00:14.631" v="16331" actId="20577"/>
          <ac:spMkLst>
            <pc:docMk/>
            <pc:sldMk cId="247423948" sldId="2144868055"/>
            <ac:spMk id="2" creationId="{7B935363-BAA8-4064-90D5-1BEC40A03BD1}"/>
          </ac:spMkLst>
        </pc:spChg>
        <pc:spChg chg="mod">
          <ac:chgData name="Dan Dures" userId="a4d20157-df88-481d-80b8-beb62bbedd3b" providerId="ADAL" clId="{75DA7604-339C-4960-867C-42389C7A3ECD}" dt="2022-02-22T09:58:28.687" v="16240" actId="1076"/>
          <ac:spMkLst>
            <pc:docMk/>
            <pc:sldMk cId="247423948" sldId="2144868055"/>
            <ac:spMk id="3" creationId="{6AC1A2E0-B148-4822-8A29-7392A1359A7C}"/>
          </ac:spMkLst>
        </pc:spChg>
        <pc:spChg chg="add mod">
          <ac:chgData name="Dan Dures" userId="a4d20157-df88-481d-80b8-beb62bbedd3b" providerId="ADAL" clId="{75DA7604-339C-4960-867C-42389C7A3ECD}" dt="2022-02-22T09:59:01.615" v="16242" actId="1076"/>
          <ac:spMkLst>
            <pc:docMk/>
            <pc:sldMk cId="247423948" sldId="2144868055"/>
            <ac:spMk id="8" creationId="{A95EEEEE-F77A-4FF3-A8B9-048DA2FB44C2}"/>
          </ac:spMkLst>
        </pc:spChg>
        <pc:spChg chg="add mod">
          <ac:chgData name="Dan Dures" userId="a4d20157-df88-481d-80b8-beb62bbedd3b" providerId="ADAL" clId="{75DA7604-339C-4960-867C-42389C7A3ECD}" dt="2022-02-22T09:58:58.030" v="16241" actId="1076"/>
          <ac:spMkLst>
            <pc:docMk/>
            <pc:sldMk cId="247423948" sldId="2144868055"/>
            <ac:spMk id="9" creationId="{1D8205FD-D0E7-4A51-BA66-54FB5EF46444}"/>
          </ac:spMkLst>
        </pc:spChg>
        <pc:spChg chg="add mod">
          <ac:chgData name="Dan Dures" userId="a4d20157-df88-481d-80b8-beb62bbedd3b" providerId="ADAL" clId="{75DA7604-339C-4960-867C-42389C7A3ECD}" dt="2022-02-22T09:59:06.845" v="16243" actId="1076"/>
          <ac:spMkLst>
            <pc:docMk/>
            <pc:sldMk cId="247423948" sldId="2144868055"/>
            <ac:spMk id="10" creationId="{3D24E544-7F6C-4007-96DB-C2FEE6270125}"/>
          </ac:spMkLst>
        </pc:spChg>
        <pc:picChg chg="add mod">
          <ac:chgData name="Dan Dures" userId="a4d20157-df88-481d-80b8-beb62bbedd3b" providerId="ADAL" clId="{75DA7604-339C-4960-867C-42389C7A3ECD}" dt="2022-02-22T09:43:10.589" v="15988" actId="1076"/>
          <ac:picMkLst>
            <pc:docMk/>
            <pc:sldMk cId="247423948" sldId="2144868055"/>
            <ac:picMk id="5" creationId="{0A30CDB1-D7F5-4A0E-8F02-98559E54D3F3}"/>
          </ac:picMkLst>
        </pc:picChg>
        <pc:picChg chg="add mod">
          <ac:chgData name="Dan Dures" userId="a4d20157-df88-481d-80b8-beb62bbedd3b" providerId="ADAL" clId="{75DA7604-339C-4960-867C-42389C7A3ECD}" dt="2022-02-22T09:44:17.942" v="16093" actId="1076"/>
          <ac:picMkLst>
            <pc:docMk/>
            <pc:sldMk cId="247423948" sldId="2144868055"/>
            <ac:picMk id="7" creationId="{846FE872-B7DD-4E59-BF61-D5B383B15A09}"/>
          </ac:picMkLst>
        </pc:picChg>
        <pc:picChg chg="add mod">
          <ac:chgData name="Dan Dures" userId="a4d20157-df88-481d-80b8-beb62bbedd3b" providerId="ADAL" clId="{75DA7604-339C-4960-867C-42389C7A3ECD}" dt="2022-02-22T09:59:32.870" v="16248" actId="1076"/>
          <ac:picMkLst>
            <pc:docMk/>
            <pc:sldMk cId="247423948" sldId="2144868055"/>
            <ac:picMk id="12" creationId="{1BACDEDB-1AC1-4101-BD9B-D1BDDC6CC38B}"/>
          </ac:picMkLst>
        </pc:picChg>
      </pc:sldChg>
      <pc:sldChg chg="addSp delSp modSp new del mod modClrScheme chgLayout">
        <pc:chgData name="Dan Dures" userId="a4d20157-df88-481d-80b8-beb62bbedd3b" providerId="ADAL" clId="{75DA7604-339C-4960-867C-42389C7A3ECD}" dt="2022-02-22T16:20:30.646" v="22549" actId="2696"/>
        <pc:sldMkLst>
          <pc:docMk/>
          <pc:sldMk cId="2951357859" sldId="2144868056"/>
        </pc:sldMkLst>
        <pc:spChg chg="del mod ord">
          <ac:chgData name="Dan Dures" userId="a4d20157-df88-481d-80b8-beb62bbedd3b" providerId="ADAL" clId="{75DA7604-339C-4960-867C-42389C7A3ECD}" dt="2022-02-22T12:12:11.046" v="18723" actId="700"/>
          <ac:spMkLst>
            <pc:docMk/>
            <pc:sldMk cId="2951357859" sldId="2144868056"/>
            <ac:spMk id="2" creationId="{E3806A75-BA73-4536-A22E-07604D47408F}"/>
          </ac:spMkLst>
        </pc:spChg>
        <pc:spChg chg="del">
          <ac:chgData name="Dan Dures" userId="a4d20157-df88-481d-80b8-beb62bbedd3b" providerId="ADAL" clId="{75DA7604-339C-4960-867C-42389C7A3ECD}" dt="2022-02-22T12:12:11.046" v="18723" actId="700"/>
          <ac:spMkLst>
            <pc:docMk/>
            <pc:sldMk cId="2951357859" sldId="2144868056"/>
            <ac:spMk id="3" creationId="{CA0AC6AF-AECA-4E63-9748-2B83DBEB0677}"/>
          </ac:spMkLst>
        </pc:spChg>
        <pc:spChg chg="add del mod ord">
          <ac:chgData name="Dan Dures" userId="a4d20157-df88-481d-80b8-beb62bbedd3b" providerId="ADAL" clId="{75DA7604-339C-4960-867C-42389C7A3ECD}" dt="2022-02-22T13:22:57.604" v="20234" actId="478"/>
          <ac:spMkLst>
            <pc:docMk/>
            <pc:sldMk cId="2951357859" sldId="2144868056"/>
            <ac:spMk id="4" creationId="{EFBBAA99-5062-487A-BFF4-4B135993D6A6}"/>
          </ac:spMkLst>
        </pc:spChg>
        <pc:spChg chg="add mod">
          <ac:chgData name="Dan Dures" userId="a4d20157-df88-481d-80b8-beb62bbedd3b" providerId="ADAL" clId="{75DA7604-339C-4960-867C-42389C7A3ECD}" dt="2022-02-22T13:34:56.816" v="20937" actId="20577"/>
          <ac:spMkLst>
            <pc:docMk/>
            <pc:sldMk cId="2951357859" sldId="2144868056"/>
            <ac:spMk id="5" creationId="{AAF82E4D-C116-4278-9C10-65436EA16676}"/>
          </ac:spMkLst>
        </pc:spChg>
        <pc:spChg chg="add mod">
          <ac:chgData name="Dan Dures" userId="a4d20157-df88-481d-80b8-beb62bbedd3b" providerId="ADAL" clId="{75DA7604-339C-4960-867C-42389C7A3ECD}" dt="2022-02-22T13:35:54.368" v="20943" actId="6549"/>
          <ac:spMkLst>
            <pc:docMk/>
            <pc:sldMk cId="2951357859" sldId="2144868056"/>
            <ac:spMk id="7" creationId="{BAC79524-E67B-41E4-8B7C-9E5C103CA8CA}"/>
          </ac:spMkLst>
        </pc:spChg>
        <pc:spChg chg="add mod">
          <ac:chgData name="Dan Dures" userId="a4d20157-df88-481d-80b8-beb62bbedd3b" providerId="ADAL" clId="{75DA7604-339C-4960-867C-42389C7A3ECD}" dt="2022-02-22T13:35:28.616" v="20940" actId="404"/>
          <ac:spMkLst>
            <pc:docMk/>
            <pc:sldMk cId="2951357859" sldId="2144868056"/>
            <ac:spMk id="8" creationId="{DFA9CE9C-7BBB-4404-80C7-9C2B967E015E}"/>
          </ac:spMkLst>
        </pc:spChg>
        <pc:spChg chg="add mod">
          <ac:chgData name="Dan Dures" userId="a4d20157-df88-481d-80b8-beb62bbedd3b" providerId="ADAL" clId="{75DA7604-339C-4960-867C-42389C7A3ECD}" dt="2022-02-22T13:36:05.422" v="20944" actId="20577"/>
          <ac:spMkLst>
            <pc:docMk/>
            <pc:sldMk cId="2951357859" sldId="2144868056"/>
            <ac:spMk id="17" creationId="{62B15CF6-1D5B-4231-81FE-FDA46F51A6CD}"/>
          </ac:spMkLst>
        </pc:spChg>
        <pc:spChg chg="add mod">
          <ac:chgData name="Dan Dures" userId="a4d20157-df88-481d-80b8-beb62bbedd3b" providerId="ADAL" clId="{75DA7604-339C-4960-867C-42389C7A3ECD}" dt="2022-02-22T13:36:15.971" v="20947" actId="20577"/>
          <ac:spMkLst>
            <pc:docMk/>
            <pc:sldMk cId="2951357859" sldId="2144868056"/>
            <ac:spMk id="18" creationId="{59D3F6F2-97DB-4EC0-9542-48B8EBD28621}"/>
          </ac:spMkLst>
        </pc:spChg>
        <pc:spChg chg="add mod">
          <ac:chgData name="Dan Dures" userId="a4d20157-df88-481d-80b8-beb62bbedd3b" providerId="ADAL" clId="{75DA7604-339C-4960-867C-42389C7A3ECD}" dt="2022-02-22T13:37:42.432" v="21050" actId="20577"/>
          <ac:spMkLst>
            <pc:docMk/>
            <pc:sldMk cId="2951357859" sldId="2144868056"/>
            <ac:spMk id="19" creationId="{D53D5D01-EE03-499D-9115-46A466545F7A}"/>
          </ac:spMkLst>
        </pc:spChg>
        <pc:spChg chg="add mod">
          <ac:chgData name="Dan Dures" userId="a4d20157-df88-481d-80b8-beb62bbedd3b" providerId="ADAL" clId="{75DA7604-339C-4960-867C-42389C7A3ECD}" dt="2022-02-22T13:37:16.092" v="21036" actId="20577"/>
          <ac:spMkLst>
            <pc:docMk/>
            <pc:sldMk cId="2951357859" sldId="2144868056"/>
            <ac:spMk id="20" creationId="{D85DCEC5-B621-4946-BFF6-D5E2CBE19D56}"/>
          </ac:spMkLst>
        </pc:spChg>
        <pc:spChg chg="add del mod">
          <ac:chgData name="Dan Dures" userId="a4d20157-df88-481d-80b8-beb62bbedd3b" providerId="ADAL" clId="{75DA7604-339C-4960-867C-42389C7A3ECD}" dt="2022-02-22T13:22:59.789" v="20235" actId="478"/>
          <ac:spMkLst>
            <pc:docMk/>
            <pc:sldMk cId="2951357859" sldId="2144868056"/>
            <ac:spMk id="22" creationId="{3FA1B756-2FDB-44EA-BF23-C1FE8BCF10C3}"/>
          </ac:spMkLst>
        </pc:spChg>
        <pc:spChg chg="add mod">
          <ac:chgData name="Dan Dures" userId="a4d20157-df88-481d-80b8-beb62bbedd3b" providerId="ADAL" clId="{75DA7604-339C-4960-867C-42389C7A3ECD}" dt="2022-02-22T13:23:16.298" v="20269" actId="14100"/>
          <ac:spMkLst>
            <pc:docMk/>
            <pc:sldMk cId="2951357859" sldId="2144868056"/>
            <ac:spMk id="23" creationId="{03A2EF8A-5F7E-40D7-9B25-FD3079977DB6}"/>
          </ac:spMkLst>
        </pc:spChg>
        <pc:spChg chg="add mod">
          <ac:chgData name="Dan Dures" userId="a4d20157-df88-481d-80b8-beb62bbedd3b" providerId="ADAL" clId="{75DA7604-339C-4960-867C-42389C7A3ECD}" dt="2022-02-22T13:36:45.143" v="20994" actId="1036"/>
          <ac:spMkLst>
            <pc:docMk/>
            <pc:sldMk cId="2951357859" sldId="2144868056"/>
            <ac:spMk id="24" creationId="{88A71EF2-B835-4D5A-9CAA-D776B79DCB5D}"/>
          </ac:spMkLst>
        </pc:spChg>
        <pc:graphicFrameChg chg="add mod modGraphic">
          <ac:chgData name="Dan Dures" userId="a4d20157-df88-481d-80b8-beb62bbedd3b" providerId="ADAL" clId="{75DA7604-339C-4960-867C-42389C7A3ECD}" dt="2022-02-22T12:22:39.176" v="19252" actId="207"/>
          <ac:graphicFrameMkLst>
            <pc:docMk/>
            <pc:sldMk cId="2951357859" sldId="2144868056"/>
            <ac:graphicFrameMk id="6" creationId="{82FB6726-E606-4C38-97AB-6B599A373709}"/>
          </ac:graphicFrameMkLst>
        </pc:graphicFrameChg>
        <pc:picChg chg="add del mod">
          <ac:chgData name="Dan Dures" userId="a4d20157-df88-481d-80b8-beb62bbedd3b" providerId="ADAL" clId="{75DA7604-339C-4960-867C-42389C7A3ECD}" dt="2022-02-22T12:24:47.961" v="19465" actId="478"/>
          <ac:picMkLst>
            <pc:docMk/>
            <pc:sldMk cId="2951357859" sldId="2144868056"/>
            <ac:picMk id="3" creationId="{676745FE-1598-4806-99DE-DEDD921549B6}"/>
          </ac:picMkLst>
        </pc:picChg>
        <pc:picChg chg="add mod">
          <ac:chgData name="Dan Dures" userId="a4d20157-df88-481d-80b8-beb62bbedd3b" providerId="ADAL" clId="{75DA7604-339C-4960-867C-42389C7A3ECD}" dt="2022-02-22T13:20:32.059" v="20003" actId="12788"/>
          <ac:picMkLst>
            <pc:docMk/>
            <pc:sldMk cId="2951357859" sldId="2144868056"/>
            <ac:picMk id="10" creationId="{059B2B91-A516-479C-8BBD-8EF526922B73}"/>
          </ac:picMkLst>
        </pc:picChg>
        <pc:picChg chg="add mod">
          <ac:chgData name="Dan Dures" userId="a4d20157-df88-481d-80b8-beb62bbedd3b" providerId="ADAL" clId="{75DA7604-339C-4960-867C-42389C7A3ECD}" dt="2022-02-22T13:28:08.167" v="20423" actId="1076"/>
          <ac:picMkLst>
            <pc:docMk/>
            <pc:sldMk cId="2951357859" sldId="2144868056"/>
            <ac:picMk id="12" creationId="{DEA31FA9-3A51-4C3D-BFD0-C71004BAD5B5}"/>
          </ac:picMkLst>
        </pc:picChg>
        <pc:picChg chg="add mod">
          <ac:chgData name="Dan Dures" userId="a4d20157-df88-481d-80b8-beb62bbedd3b" providerId="ADAL" clId="{75DA7604-339C-4960-867C-42389C7A3ECD}" dt="2022-02-22T13:29:44.149" v="20732" actId="1076"/>
          <ac:picMkLst>
            <pc:docMk/>
            <pc:sldMk cId="2951357859" sldId="2144868056"/>
            <ac:picMk id="14" creationId="{8F4B61BE-0825-40D3-8B08-88EFFAC5869F}"/>
          </ac:picMkLst>
        </pc:picChg>
        <pc:picChg chg="add mod">
          <ac:chgData name="Dan Dures" userId="a4d20157-df88-481d-80b8-beb62bbedd3b" providerId="ADAL" clId="{75DA7604-339C-4960-867C-42389C7A3ECD}" dt="2022-02-22T13:29:44.149" v="20732" actId="1076"/>
          <ac:picMkLst>
            <pc:docMk/>
            <pc:sldMk cId="2951357859" sldId="2144868056"/>
            <ac:picMk id="16" creationId="{5A17A4F1-EEAD-4204-8339-62F49FAA07EA}"/>
          </ac:picMkLst>
        </pc:picChg>
        <pc:picChg chg="add mod">
          <ac:chgData name="Dan Dures" userId="a4d20157-df88-481d-80b8-beb62bbedd3b" providerId="ADAL" clId="{75DA7604-339C-4960-867C-42389C7A3ECD}" dt="2022-02-22T13:36:47.791" v="20995" actId="1035"/>
          <ac:picMkLst>
            <pc:docMk/>
            <pc:sldMk cId="2951357859" sldId="2144868056"/>
            <ac:picMk id="26" creationId="{F10EFC22-B4E2-4BC7-8AD2-083B558148C2}"/>
          </ac:picMkLst>
        </pc:picChg>
      </pc:sldChg>
      <pc:sldChg chg="addSp delSp modSp add del mod delAnim">
        <pc:chgData name="Dan Dures" userId="a4d20157-df88-481d-80b8-beb62bbedd3b" providerId="ADAL" clId="{75DA7604-339C-4960-867C-42389C7A3ECD}" dt="2022-02-22T16:20:30.646" v="22549" actId="2696"/>
        <pc:sldMkLst>
          <pc:docMk/>
          <pc:sldMk cId="3244338651" sldId="2144868057"/>
        </pc:sldMkLst>
        <pc:spChg chg="del">
          <ac:chgData name="Dan Dures" userId="a4d20157-df88-481d-80b8-beb62bbedd3b" providerId="ADAL" clId="{75DA7604-339C-4960-867C-42389C7A3ECD}" dt="2022-02-22T13:45:30.272" v="21334" actId="478"/>
          <ac:spMkLst>
            <pc:docMk/>
            <pc:sldMk cId="3244338651" sldId="2144868057"/>
            <ac:spMk id="2" creationId="{7E876B10-235A-4E8D-9A41-8EF32450A06B}"/>
          </ac:spMkLst>
        </pc:spChg>
        <pc:spChg chg="del">
          <ac:chgData name="Dan Dures" userId="a4d20157-df88-481d-80b8-beb62bbedd3b" providerId="ADAL" clId="{75DA7604-339C-4960-867C-42389C7A3ECD}" dt="2022-02-22T13:45:47.900" v="21342" actId="478"/>
          <ac:spMkLst>
            <pc:docMk/>
            <pc:sldMk cId="3244338651" sldId="2144868057"/>
            <ac:spMk id="7" creationId="{605E6E9A-B45D-4157-8B57-47E30589EECA}"/>
          </ac:spMkLst>
        </pc:spChg>
        <pc:spChg chg="del mod">
          <ac:chgData name="Dan Dures" userId="a4d20157-df88-481d-80b8-beb62bbedd3b" providerId="ADAL" clId="{75DA7604-339C-4960-867C-42389C7A3ECD}" dt="2022-02-22T15:18:38.113" v="22041" actId="478"/>
          <ac:spMkLst>
            <pc:docMk/>
            <pc:sldMk cId="3244338651" sldId="2144868057"/>
            <ac:spMk id="16" creationId="{0D48649E-A423-4309-8657-FDE52AE76E7D}"/>
          </ac:spMkLst>
        </pc:spChg>
        <pc:spChg chg="del">
          <ac:chgData name="Dan Dures" userId="a4d20157-df88-481d-80b8-beb62bbedd3b" providerId="ADAL" clId="{75DA7604-339C-4960-867C-42389C7A3ECD}" dt="2022-02-22T13:45:54.017" v="21345" actId="478"/>
          <ac:spMkLst>
            <pc:docMk/>
            <pc:sldMk cId="3244338651" sldId="2144868057"/>
            <ac:spMk id="18" creationId="{3AD01808-6447-42D7-B715-C0A731178489}"/>
          </ac:spMkLst>
        </pc:spChg>
        <pc:spChg chg="del">
          <ac:chgData name="Dan Dures" userId="a4d20157-df88-481d-80b8-beb62bbedd3b" providerId="ADAL" clId="{75DA7604-339C-4960-867C-42389C7A3ECD}" dt="2022-02-22T13:45:52.289" v="21344" actId="478"/>
          <ac:spMkLst>
            <pc:docMk/>
            <pc:sldMk cId="3244338651" sldId="2144868057"/>
            <ac:spMk id="20" creationId="{03638BAC-1A22-45E5-8B08-5B3DCED531BB}"/>
          </ac:spMkLst>
        </pc:spChg>
        <pc:spChg chg="del mod">
          <ac:chgData name="Dan Dures" userId="a4d20157-df88-481d-80b8-beb62bbedd3b" providerId="ADAL" clId="{75DA7604-339C-4960-867C-42389C7A3ECD}" dt="2022-02-22T15:18:39.525" v="22042" actId="478"/>
          <ac:spMkLst>
            <pc:docMk/>
            <pc:sldMk cId="3244338651" sldId="2144868057"/>
            <ac:spMk id="21" creationId="{B975B465-95A7-4D05-83E8-D5B9DACAB5A1}"/>
          </ac:spMkLst>
        </pc:spChg>
        <pc:spChg chg="del">
          <ac:chgData name="Dan Dures" userId="a4d20157-df88-481d-80b8-beb62bbedd3b" providerId="ADAL" clId="{75DA7604-339C-4960-867C-42389C7A3ECD}" dt="2022-02-22T13:45:38.969" v="21339" actId="478"/>
          <ac:spMkLst>
            <pc:docMk/>
            <pc:sldMk cId="3244338651" sldId="2144868057"/>
            <ac:spMk id="23" creationId="{4C8CE1C8-C598-49CE-A626-4148ED71AE49}"/>
          </ac:spMkLst>
        </pc:spChg>
        <pc:spChg chg="del">
          <ac:chgData name="Dan Dures" userId="a4d20157-df88-481d-80b8-beb62bbedd3b" providerId="ADAL" clId="{75DA7604-339C-4960-867C-42389C7A3ECD}" dt="2022-02-22T13:45:47.900" v="21342" actId="478"/>
          <ac:spMkLst>
            <pc:docMk/>
            <pc:sldMk cId="3244338651" sldId="2144868057"/>
            <ac:spMk id="25" creationId="{00128427-C4D1-439C-B922-40C1F179E4A9}"/>
          </ac:spMkLst>
        </pc:spChg>
        <pc:spChg chg="del">
          <ac:chgData name="Dan Dures" userId="a4d20157-df88-481d-80b8-beb62bbedd3b" providerId="ADAL" clId="{75DA7604-339C-4960-867C-42389C7A3ECD}" dt="2022-02-22T13:45:31.426" v="21335" actId="478"/>
          <ac:spMkLst>
            <pc:docMk/>
            <pc:sldMk cId="3244338651" sldId="2144868057"/>
            <ac:spMk id="27" creationId="{871679DA-4B8B-4817-AF1B-7CDD7BBA0BA2}"/>
          </ac:spMkLst>
        </pc:spChg>
        <pc:spChg chg="del">
          <ac:chgData name="Dan Dures" userId="a4d20157-df88-481d-80b8-beb62bbedd3b" providerId="ADAL" clId="{75DA7604-339C-4960-867C-42389C7A3ECD}" dt="2022-02-22T13:45:50.225" v="21343" actId="478"/>
          <ac:spMkLst>
            <pc:docMk/>
            <pc:sldMk cId="3244338651" sldId="2144868057"/>
            <ac:spMk id="28" creationId="{ACAE5EBE-9470-459D-AD49-3C905455B659}"/>
          </ac:spMkLst>
        </pc:spChg>
        <pc:spChg chg="del">
          <ac:chgData name="Dan Dures" userId="a4d20157-df88-481d-80b8-beb62bbedd3b" providerId="ADAL" clId="{75DA7604-339C-4960-867C-42389C7A3ECD}" dt="2022-02-22T13:45:47.900" v="21342" actId="478"/>
          <ac:spMkLst>
            <pc:docMk/>
            <pc:sldMk cId="3244338651" sldId="2144868057"/>
            <ac:spMk id="29" creationId="{66DBD8A6-6877-4CE0-BA8A-1C9B6AA54211}"/>
          </ac:spMkLst>
        </pc:spChg>
        <pc:spChg chg="del">
          <ac:chgData name="Dan Dures" userId="a4d20157-df88-481d-80b8-beb62bbedd3b" providerId="ADAL" clId="{75DA7604-339C-4960-867C-42389C7A3ECD}" dt="2022-02-22T13:45:47.900" v="21342" actId="478"/>
          <ac:spMkLst>
            <pc:docMk/>
            <pc:sldMk cId="3244338651" sldId="2144868057"/>
            <ac:spMk id="32" creationId="{96648930-B90E-4A8A-9AC4-30BA2F367E21}"/>
          </ac:spMkLst>
        </pc:spChg>
        <pc:spChg chg="del">
          <ac:chgData name="Dan Dures" userId="a4d20157-df88-481d-80b8-beb62bbedd3b" providerId="ADAL" clId="{75DA7604-339C-4960-867C-42389C7A3ECD}" dt="2022-02-22T13:45:52.289" v="21344" actId="478"/>
          <ac:spMkLst>
            <pc:docMk/>
            <pc:sldMk cId="3244338651" sldId="2144868057"/>
            <ac:spMk id="33" creationId="{B7EDAD15-E5E7-49E5-8F1C-9A1187328E72}"/>
          </ac:spMkLst>
        </pc:spChg>
        <pc:spChg chg="del">
          <ac:chgData name="Dan Dures" userId="a4d20157-df88-481d-80b8-beb62bbedd3b" providerId="ADAL" clId="{75DA7604-339C-4960-867C-42389C7A3ECD}" dt="2022-02-22T13:45:36.404" v="21337" actId="478"/>
          <ac:spMkLst>
            <pc:docMk/>
            <pc:sldMk cId="3244338651" sldId="2144868057"/>
            <ac:spMk id="34" creationId="{E632599C-53EB-47CD-AE08-15A2CEA9FE07}"/>
          </ac:spMkLst>
        </pc:spChg>
        <pc:spChg chg="del">
          <ac:chgData name="Dan Dures" userId="a4d20157-df88-481d-80b8-beb62bbedd3b" providerId="ADAL" clId="{75DA7604-339C-4960-867C-42389C7A3ECD}" dt="2022-02-22T13:45:25.417" v="21332" actId="478"/>
          <ac:spMkLst>
            <pc:docMk/>
            <pc:sldMk cId="3244338651" sldId="2144868057"/>
            <ac:spMk id="35" creationId="{97A99872-88CB-4DA3-BFC1-AF3EF8776482}"/>
          </ac:spMkLst>
        </pc:spChg>
        <pc:spChg chg="del">
          <ac:chgData name="Dan Dures" userId="a4d20157-df88-481d-80b8-beb62bbedd3b" providerId="ADAL" clId="{75DA7604-339C-4960-867C-42389C7A3ECD}" dt="2022-02-22T13:45:25.417" v="21332" actId="478"/>
          <ac:spMkLst>
            <pc:docMk/>
            <pc:sldMk cId="3244338651" sldId="2144868057"/>
            <ac:spMk id="36" creationId="{D53468CC-4A30-443C-8B2D-1DE4D3779774}"/>
          </ac:spMkLst>
        </pc:spChg>
        <pc:spChg chg="del">
          <ac:chgData name="Dan Dures" userId="a4d20157-df88-481d-80b8-beb62bbedd3b" providerId="ADAL" clId="{75DA7604-339C-4960-867C-42389C7A3ECD}" dt="2022-02-22T13:45:36.404" v="21337" actId="478"/>
          <ac:spMkLst>
            <pc:docMk/>
            <pc:sldMk cId="3244338651" sldId="2144868057"/>
            <ac:spMk id="37" creationId="{8A24A254-0685-403F-BCDF-BDBF488B65DD}"/>
          </ac:spMkLst>
        </pc:spChg>
        <pc:spChg chg="del">
          <ac:chgData name="Dan Dures" userId="a4d20157-df88-481d-80b8-beb62bbedd3b" providerId="ADAL" clId="{75DA7604-339C-4960-867C-42389C7A3ECD}" dt="2022-02-22T13:45:47.900" v="21342" actId="478"/>
          <ac:spMkLst>
            <pc:docMk/>
            <pc:sldMk cId="3244338651" sldId="2144868057"/>
            <ac:spMk id="38" creationId="{8AEA495C-DB0E-4DAA-B0D5-C9275358808C}"/>
          </ac:spMkLst>
        </pc:spChg>
        <pc:spChg chg="del">
          <ac:chgData name="Dan Dures" userId="a4d20157-df88-481d-80b8-beb62bbedd3b" providerId="ADAL" clId="{75DA7604-339C-4960-867C-42389C7A3ECD}" dt="2022-02-22T13:45:47.900" v="21342" actId="478"/>
          <ac:spMkLst>
            <pc:docMk/>
            <pc:sldMk cId="3244338651" sldId="2144868057"/>
            <ac:spMk id="39" creationId="{AA325027-61D2-4990-B293-ADBAC1DCAD68}"/>
          </ac:spMkLst>
        </pc:spChg>
        <pc:spChg chg="del">
          <ac:chgData name="Dan Dures" userId="a4d20157-df88-481d-80b8-beb62bbedd3b" providerId="ADAL" clId="{75DA7604-339C-4960-867C-42389C7A3ECD}" dt="2022-02-22T13:45:25.417" v="21332" actId="478"/>
          <ac:spMkLst>
            <pc:docMk/>
            <pc:sldMk cId="3244338651" sldId="2144868057"/>
            <ac:spMk id="40" creationId="{138B6BF5-2933-42B0-B7B4-A72677821B97}"/>
          </ac:spMkLst>
        </pc:spChg>
        <pc:spChg chg="del">
          <ac:chgData name="Dan Dures" userId="a4d20157-df88-481d-80b8-beb62bbedd3b" providerId="ADAL" clId="{75DA7604-339C-4960-867C-42389C7A3ECD}" dt="2022-02-22T13:45:25.417" v="21332" actId="478"/>
          <ac:spMkLst>
            <pc:docMk/>
            <pc:sldMk cId="3244338651" sldId="2144868057"/>
            <ac:spMk id="41" creationId="{A6BC3AB5-09E9-48E2-8614-D4F3B91319D8}"/>
          </ac:spMkLst>
        </pc:spChg>
        <pc:spChg chg="del">
          <ac:chgData name="Dan Dures" userId="a4d20157-df88-481d-80b8-beb62bbedd3b" providerId="ADAL" clId="{75DA7604-339C-4960-867C-42389C7A3ECD}" dt="2022-02-22T13:45:37.762" v="21338" actId="478"/>
          <ac:spMkLst>
            <pc:docMk/>
            <pc:sldMk cId="3244338651" sldId="2144868057"/>
            <ac:spMk id="42" creationId="{810E4458-A2C7-42ED-8452-DE0A6AA92A9C}"/>
          </ac:spMkLst>
        </pc:spChg>
        <pc:spChg chg="del">
          <ac:chgData name="Dan Dures" userId="a4d20157-df88-481d-80b8-beb62bbedd3b" providerId="ADAL" clId="{75DA7604-339C-4960-867C-42389C7A3ECD}" dt="2022-02-22T13:45:22.259" v="21331" actId="478"/>
          <ac:spMkLst>
            <pc:docMk/>
            <pc:sldMk cId="3244338651" sldId="2144868057"/>
            <ac:spMk id="43" creationId="{BF378F71-B2B5-4A34-8605-A7B879B27645}"/>
          </ac:spMkLst>
        </pc:spChg>
        <pc:spChg chg="del">
          <ac:chgData name="Dan Dures" userId="a4d20157-df88-481d-80b8-beb62bbedd3b" providerId="ADAL" clId="{75DA7604-339C-4960-867C-42389C7A3ECD}" dt="2022-02-22T13:46:03.145" v="21349" actId="478"/>
          <ac:spMkLst>
            <pc:docMk/>
            <pc:sldMk cId="3244338651" sldId="2144868057"/>
            <ac:spMk id="44" creationId="{18D7C4C2-C2F0-4993-BE2B-284ECECA64C9}"/>
          </ac:spMkLst>
        </pc:spChg>
        <pc:spChg chg="del">
          <ac:chgData name="Dan Dures" userId="a4d20157-df88-481d-80b8-beb62bbedd3b" providerId="ADAL" clId="{75DA7604-339C-4960-867C-42389C7A3ECD}" dt="2022-02-22T13:45:34.444" v="21336" actId="478"/>
          <ac:spMkLst>
            <pc:docMk/>
            <pc:sldMk cId="3244338651" sldId="2144868057"/>
            <ac:spMk id="45" creationId="{FDCB6AE1-9AB6-4D67-86A2-EA858F0DA4EB}"/>
          </ac:spMkLst>
        </pc:spChg>
        <pc:spChg chg="mod">
          <ac:chgData name="Dan Dures" userId="a4d20157-df88-481d-80b8-beb62bbedd3b" providerId="ADAL" clId="{75DA7604-339C-4960-867C-42389C7A3ECD}" dt="2022-02-22T13:45:18.475" v="21330" actId="20577"/>
          <ac:spMkLst>
            <pc:docMk/>
            <pc:sldMk cId="3244338651" sldId="2144868057"/>
            <ac:spMk id="46" creationId="{18F8235B-F551-4DB4-838B-B96F711FE376}"/>
          </ac:spMkLst>
        </pc:spChg>
        <pc:spChg chg="add mod">
          <ac:chgData name="Dan Dures" userId="a4d20157-df88-481d-80b8-beb62bbedd3b" providerId="ADAL" clId="{75DA7604-339C-4960-867C-42389C7A3ECD}" dt="2022-02-22T15:22:53.483" v="22548" actId="1038"/>
          <ac:spMkLst>
            <pc:docMk/>
            <pc:sldMk cId="3244338651" sldId="2144868057"/>
            <ac:spMk id="47" creationId="{917781F3-2235-4E7C-ACC4-915F282AD7F5}"/>
          </ac:spMkLst>
        </pc:spChg>
        <pc:spChg chg="add mod">
          <ac:chgData name="Dan Dures" userId="a4d20157-df88-481d-80b8-beb62bbedd3b" providerId="ADAL" clId="{75DA7604-339C-4960-867C-42389C7A3ECD}" dt="2022-02-22T15:22:53.483" v="22548" actId="1038"/>
          <ac:spMkLst>
            <pc:docMk/>
            <pc:sldMk cId="3244338651" sldId="2144868057"/>
            <ac:spMk id="48" creationId="{6BCFF07E-28FE-4086-A577-DBD913263A6A}"/>
          </ac:spMkLst>
        </pc:spChg>
        <pc:spChg chg="add mod">
          <ac:chgData name="Dan Dures" userId="a4d20157-df88-481d-80b8-beb62bbedd3b" providerId="ADAL" clId="{75DA7604-339C-4960-867C-42389C7A3ECD}" dt="2022-02-22T15:22:53.483" v="22548" actId="1038"/>
          <ac:spMkLst>
            <pc:docMk/>
            <pc:sldMk cId="3244338651" sldId="2144868057"/>
            <ac:spMk id="49" creationId="{A9FE7840-2E26-43A5-A517-0C20B3FAE56F}"/>
          </ac:spMkLst>
        </pc:spChg>
        <pc:spChg chg="add mod">
          <ac:chgData name="Dan Dures" userId="a4d20157-df88-481d-80b8-beb62bbedd3b" providerId="ADAL" clId="{75DA7604-339C-4960-867C-42389C7A3ECD}" dt="2022-02-22T15:22:53.483" v="22548" actId="1038"/>
          <ac:spMkLst>
            <pc:docMk/>
            <pc:sldMk cId="3244338651" sldId="2144868057"/>
            <ac:spMk id="50" creationId="{DF15656A-FE40-4ACD-80A0-8C833C03A613}"/>
          </ac:spMkLst>
        </pc:spChg>
        <pc:spChg chg="add mod">
          <ac:chgData name="Dan Dures" userId="a4d20157-df88-481d-80b8-beb62bbedd3b" providerId="ADAL" clId="{75DA7604-339C-4960-867C-42389C7A3ECD}" dt="2022-02-22T15:22:53.483" v="22548" actId="1038"/>
          <ac:spMkLst>
            <pc:docMk/>
            <pc:sldMk cId="3244338651" sldId="2144868057"/>
            <ac:spMk id="51" creationId="{23191F77-761D-48BB-9253-76316B98BA43}"/>
          </ac:spMkLst>
        </pc:spChg>
        <pc:picChg chg="add mod">
          <ac:chgData name="Dan Dures" userId="a4d20157-df88-481d-80b8-beb62bbedd3b" providerId="ADAL" clId="{75DA7604-339C-4960-867C-42389C7A3ECD}" dt="2022-02-22T14:01:05.684" v="22040" actId="1076"/>
          <ac:picMkLst>
            <pc:docMk/>
            <pc:sldMk cId="3244338651" sldId="2144868057"/>
            <ac:picMk id="4" creationId="{D5CF9450-B4EC-4097-9A5B-A9D1DB4F79A7}"/>
          </ac:picMkLst>
        </pc:picChg>
        <pc:picChg chg="add mod">
          <ac:chgData name="Dan Dures" userId="a4d20157-df88-481d-80b8-beb62bbedd3b" providerId="ADAL" clId="{75DA7604-339C-4960-867C-42389C7A3ECD}" dt="2022-02-22T14:01:05.684" v="22040" actId="1076"/>
          <ac:picMkLst>
            <pc:docMk/>
            <pc:sldMk cId="3244338651" sldId="2144868057"/>
            <ac:picMk id="6" creationId="{BD32AC80-361D-49DE-96CA-3E8C87A02ECC}"/>
          </ac:picMkLst>
        </pc:picChg>
        <pc:picChg chg="add mod">
          <ac:chgData name="Dan Dures" userId="a4d20157-df88-481d-80b8-beb62bbedd3b" providerId="ADAL" clId="{75DA7604-339C-4960-867C-42389C7A3ECD}" dt="2022-02-22T14:01:05.684" v="22040" actId="1076"/>
          <ac:picMkLst>
            <pc:docMk/>
            <pc:sldMk cId="3244338651" sldId="2144868057"/>
            <ac:picMk id="9" creationId="{6945D147-96F3-4F53-9415-AAD4185B657D}"/>
          </ac:picMkLst>
        </pc:picChg>
        <pc:picChg chg="add mod">
          <ac:chgData name="Dan Dures" userId="a4d20157-df88-481d-80b8-beb62bbedd3b" providerId="ADAL" clId="{75DA7604-339C-4960-867C-42389C7A3ECD}" dt="2022-02-22T14:01:05.684" v="22040" actId="1076"/>
          <ac:picMkLst>
            <pc:docMk/>
            <pc:sldMk cId="3244338651" sldId="2144868057"/>
            <ac:picMk id="11" creationId="{90E58F8C-C49D-4FE4-B385-BB9DC9705A1B}"/>
          </ac:picMkLst>
        </pc:picChg>
        <pc:picChg chg="add mod">
          <ac:chgData name="Dan Dures" userId="a4d20157-df88-481d-80b8-beb62bbedd3b" providerId="ADAL" clId="{75DA7604-339C-4960-867C-42389C7A3ECD}" dt="2022-02-22T14:01:05.684" v="22040" actId="1076"/>
          <ac:picMkLst>
            <pc:docMk/>
            <pc:sldMk cId="3244338651" sldId="2144868057"/>
            <ac:picMk id="13" creationId="{C4B7DD38-C499-4554-B89B-769DE5459D96}"/>
          </ac:picMkLst>
        </pc:picChg>
        <pc:picChg chg="mod">
          <ac:chgData name="Dan Dures" userId="a4d20157-df88-481d-80b8-beb62bbedd3b" providerId="ADAL" clId="{75DA7604-339C-4960-867C-42389C7A3ECD}" dt="2022-02-22T13:56:40.159" v="22036" actId="1076"/>
          <ac:picMkLst>
            <pc:docMk/>
            <pc:sldMk cId="3244338651" sldId="2144868057"/>
            <ac:picMk id="22" creationId="{8EE513D0-BF1D-4593-A9C7-42B23BFF8DE7}"/>
          </ac:picMkLst>
        </pc:picChg>
        <pc:picChg chg="del">
          <ac:chgData name="Dan Dures" userId="a4d20157-df88-481d-80b8-beb62bbedd3b" providerId="ADAL" clId="{75DA7604-339C-4960-867C-42389C7A3ECD}" dt="2022-02-22T13:45:36.404" v="21337" actId="478"/>
          <ac:picMkLst>
            <pc:docMk/>
            <pc:sldMk cId="3244338651" sldId="2144868057"/>
            <ac:picMk id="24" creationId="{CA546EA1-6116-4724-BF8C-BBC13CD683A2}"/>
          </ac:picMkLst>
        </pc:picChg>
        <pc:picChg chg="del">
          <ac:chgData name="Dan Dures" userId="a4d20157-df88-481d-80b8-beb62bbedd3b" providerId="ADAL" clId="{75DA7604-339C-4960-867C-42389C7A3ECD}" dt="2022-02-22T13:45:26.115" v="21333" actId="478"/>
          <ac:picMkLst>
            <pc:docMk/>
            <pc:sldMk cId="3244338651" sldId="2144868057"/>
            <ac:picMk id="26" creationId="{E5B20322-8098-4E04-98BE-8FC8DECFC6A6}"/>
          </ac:picMkLst>
        </pc:picChg>
      </pc:sldChg>
      <pc:sldChg chg="modSp add del mod">
        <pc:chgData name="Dan Dures" userId="a4d20157-df88-481d-80b8-beb62bbedd3b" providerId="ADAL" clId="{75DA7604-339C-4960-867C-42389C7A3ECD}" dt="2022-02-22T13:44:05.922" v="21277"/>
        <pc:sldMkLst>
          <pc:docMk/>
          <pc:sldMk cId="2806591756" sldId="2144868058"/>
        </pc:sldMkLst>
        <pc:spChg chg="mod">
          <ac:chgData name="Dan Dures" userId="a4d20157-df88-481d-80b8-beb62bbedd3b" providerId="ADAL" clId="{75DA7604-339C-4960-867C-42389C7A3ECD}" dt="2022-02-22T13:44:05.064" v="21276" actId="1076"/>
          <ac:spMkLst>
            <pc:docMk/>
            <pc:sldMk cId="2806591756" sldId="2144868058"/>
            <ac:spMk id="16" creationId="{0D48649E-A423-4309-8657-FDE52AE76E7D}"/>
          </ac:spMkLst>
        </pc:spChg>
      </pc:sldChg>
      <pc:sldChg chg="modSp add mod modAnim">
        <pc:chgData name="Dan Dures" userId="a4d20157-df88-481d-80b8-beb62bbedd3b" providerId="ADAL" clId="{75DA7604-339C-4960-867C-42389C7A3ECD}" dt="2022-03-04T12:32:31.498" v="28138"/>
        <pc:sldMkLst>
          <pc:docMk/>
          <pc:sldMk cId="910594851" sldId="2144868077"/>
        </pc:sldMkLst>
        <pc:spChg chg="mod">
          <ac:chgData name="Dan Dures" userId="a4d20157-df88-481d-80b8-beb62bbedd3b" providerId="ADAL" clId="{75DA7604-339C-4960-867C-42389C7A3ECD}" dt="2022-02-23T10:30:56.652" v="23104" actId="1076"/>
          <ac:spMkLst>
            <pc:docMk/>
            <pc:sldMk cId="910594851" sldId="2144868077"/>
            <ac:spMk id="5" creationId="{7D24D063-AACD-4349-AA17-FE3DFDE1A392}"/>
          </ac:spMkLst>
        </pc:spChg>
        <pc:spChg chg="mod">
          <ac:chgData name="Dan Dures" userId="a4d20157-df88-481d-80b8-beb62bbedd3b" providerId="ADAL" clId="{75DA7604-339C-4960-867C-42389C7A3ECD}" dt="2022-02-23T10:30:56.652" v="23104" actId="1076"/>
          <ac:spMkLst>
            <pc:docMk/>
            <pc:sldMk cId="910594851" sldId="2144868077"/>
            <ac:spMk id="6" creationId="{F6569579-50B1-46EB-A3C4-DECB07BEE443}"/>
          </ac:spMkLst>
        </pc:spChg>
        <pc:picChg chg="mod">
          <ac:chgData name="Dan Dures" userId="a4d20157-df88-481d-80b8-beb62bbedd3b" providerId="ADAL" clId="{75DA7604-339C-4960-867C-42389C7A3ECD}" dt="2022-02-23T10:31:00.840" v="23106" actId="1076"/>
          <ac:picMkLst>
            <pc:docMk/>
            <pc:sldMk cId="910594851" sldId="2144868077"/>
            <ac:picMk id="3" creationId="{D1C8CEB2-271E-48DF-AE2E-2FC5058B8D93}"/>
          </ac:picMkLst>
        </pc:picChg>
      </pc:sldChg>
      <pc:sldChg chg="add del">
        <pc:chgData name="Dan Dures" userId="a4d20157-df88-481d-80b8-beb62bbedd3b" providerId="ADAL" clId="{75DA7604-339C-4960-867C-42389C7A3ECD}" dt="2022-02-23T10:35:18.956" v="23176" actId="47"/>
        <pc:sldMkLst>
          <pc:docMk/>
          <pc:sldMk cId="987262120" sldId="2144868078"/>
        </pc:sldMkLst>
      </pc:sldChg>
      <pc:sldChg chg="addSp delSp modSp new mod modClrScheme chgLayout">
        <pc:chgData name="Dan Dures" userId="a4d20157-df88-481d-80b8-beb62bbedd3b" providerId="ADAL" clId="{75DA7604-339C-4960-867C-42389C7A3ECD}" dt="2022-03-04T13:01:08.772" v="28427" actId="1035"/>
        <pc:sldMkLst>
          <pc:docMk/>
          <pc:sldMk cId="1004992139" sldId="2144868078"/>
        </pc:sldMkLst>
        <pc:spChg chg="del mod ord">
          <ac:chgData name="Dan Dures" userId="a4d20157-df88-481d-80b8-beb62bbedd3b" providerId="ADAL" clId="{75DA7604-339C-4960-867C-42389C7A3ECD}" dt="2022-02-23T10:35:31.747" v="23178" actId="700"/>
          <ac:spMkLst>
            <pc:docMk/>
            <pc:sldMk cId="1004992139" sldId="2144868078"/>
            <ac:spMk id="2" creationId="{E73D5556-CB09-419C-9CCF-4B8FEB255443}"/>
          </ac:spMkLst>
        </pc:spChg>
        <pc:spChg chg="del">
          <ac:chgData name="Dan Dures" userId="a4d20157-df88-481d-80b8-beb62bbedd3b" providerId="ADAL" clId="{75DA7604-339C-4960-867C-42389C7A3ECD}" dt="2022-02-23T10:35:31.747" v="23178" actId="700"/>
          <ac:spMkLst>
            <pc:docMk/>
            <pc:sldMk cId="1004992139" sldId="2144868078"/>
            <ac:spMk id="3" creationId="{E09213EC-B9A2-4E19-8044-1086101CE3DA}"/>
          </ac:spMkLst>
        </pc:spChg>
        <pc:spChg chg="add mod ord">
          <ac:chgData name="Dan Dures" userId="a4d20157-df88-481d-80b8-beb62bbedd3b" providerId="ADAL" clId="{75DA7604-339C-4960-867C-42389C7A3ECD}" dt="2022-02-28T13:07:11.791" v="27753" actId="404"/>
          <ac:spMkLst>
            <pc:docMk/>
            <pc:sldMk cId="1004992139" sldId="2144868078"/>
            <ac:spMk id="4" creationId="{2F3EC7EA-4A81-4690-8149-B819A9A1456E}"/>
          </ac:spMkLst>
        </pc:spChg>
        <pc:spChg chg="add mod">
          <ac:chgData name="Dan Dures" userId="a4d20157-df88-481d-80b8-beb62bbedd3b" providerId="ADAL" clId="{75DA7604-339C-4960-867C-42389C7A3ECD}" dt="2022-03-04T13:01:00.771" v="28421" actId="1076"/>
          <ac:spMkLst>
            <pc:docMk/>
            <pc:sldMk cId="1004992139" sldId="2144868078"/>
            <ac:spMk id="5" creationId="{92A1D244-167D-4D84-A687-10AE0D51C35A}"/>
          </ac:spMkLst>
        </pc:spChg>
        <pc:picChg chg="add mod">
          <ac:chgData name="Dan Dures" userId="a4d20157-df88-481d-80b8-beb62bbedd3b" providerId="ADAL" clId="{75DA7604-339C-4960-867C-42389C7A3ECD}" dt="2022-03-04T13:01:00.771" v="28421" actId="1076"/>
          <ac:picMkLst>
            <pc:docMk/>
            <pc:sldMk cId="1004992139" sldId="2144868078"/>
            <ac:picMk id="7" creationId="{9A860801-EDE7-4C85-8B51-DD8CC9DA01F8}"/>
          </ac:picMkLst>
        </pc:picChg>
        <pc:picChg chg="add mod">
          <ac:chgData name="Dan Dures" userId="a4d20157-df88-481d-80b8-beb62bbedd3b" providerId="ADAL" clId="{75DA7604-339C-4960-867C-42389C7A3ECD}" dt="2022-03-04T13:01:00.771" v="28421" actId="1076"/>
          <ac:picMkLst>
            <pc:docMk/>
            <pc:sldMk cId="1004992139" sldId="2144868078"/>
            <ac:picMk id="9" creationId="{15BE0823-7748-466A-B416-0BEE12CCBE86}"/>
          </ac:picMkLst>
        </pc:picChg>
        <pc:picChg chg="add mod">
          <ac:chgData name="Dan Dures" userId="a4d20157-df88-481d-80b8-beb62bbedd3b" providerId="ADAL" clId="{75DA7604-339C-4960-867C-42389C7A3ECD}" dt="2022-03-04T13:01:00.771" v="28421" actId="1076"/>
          <ac:picMkLst>
            <pc:docMk/>
            <pc:sldMk cId="1004992139" sldId="2144868078"/>
            <ac:picMk id="10" creationId="{134ECC40-F79A-40C0-923C-618FF6F46740}"/>
          </ac:picMkLst>
        </pc:picChg>
        <pc:picChg chg="add mod">
          <ac:chgData name="Dan Dures" userId="a4d20157-df88-481d-80b8-beb62bbedd3b" providerId="ADAL" clId="{75DA7604-339C-4960-867C-42389C7A3ECD}" dt="2022-03-04T13:01:08.772" v="28427" actId="1035"/>
          <ac:picMkLst>
            <pc:docMk/>
            <pc:sldMk cId="1004992139" sldId="2144868078"/>
            <ac:picMk id="11" creationId="{16E8D6F9-1677-4086-9E1F-489DA729EDE4}"/>
          </ac:picMkLst>
        </pc:picChg>
        <pc:picChg chg="add mod">
          <ac:chgData name="Dan Dures" userId="a4d20157-df88-481d-80b8-beb62bbedd3b" providerId="ADAL" clId="{75DA7604-339C-4960-867C-42389C7A3ECD}" dt="2022-03-04T13:01:00.771" v="28421" actId="1076"/>
          <ac:picMkLst>
            <pc:docMk/>
            <pc:sldMk cId="1004992139" sldId="2144868078"/>
            <ac:picMk id="13" creationId="{D96005AC-16B2-4F42-AADA-3BF22E4760E1}"/>
          </ac:picMkLst>
        </pc:picChg>
        <pc:picChg chg="add del mod">
          <ac:chgData name="Dan Dures" userId="a4d20157-df88-481d-80b8-beb62bbedd3b" providerId="ADAL" clId="{75DA7604-339C-4960-867C-42389C7A3ECD}" dt="2022-03-04T12:58:41.839" v="28165" actId="478"/>
          <ac:picMkLst>
            <pc:docMk/>
            <pc:sldMk cId="1004992139" sldId="2144868078"/>
            <ac:picMk id="15" creationId="{ED65BB62-4F12-4698-A974-04E927165409}"/>
          </ac:picMkLst>
        </pc:picChg>
      </pc:sldChg>
      <pc:sldChg chg="addSp delSp modSp new mod ord modClrScheme chgLayout">
        <pc:chgData name="Dan Dures" userId="a4d20157-df88-481d-80b8-beb62bbedd3b" providerId="ADAL" clId="{75DA7604-339C-4960-867C-42389C7A3ECD}" dt="2022-03-04T13:00:28.877" v="28415" actId="21"/>
        <pc:sldMkLst>
          <pc:docMk/>
          <pc:sldMk cId="2908986417" sldId="2144868079"/>
        </pc:sldMkLst>
        <pc:spChg chg="del mod ord">
          <ac:chgData name="Dan Dures" userId="a4d20157-df88-481d-80b8-beb62bbedd3b" providerId="ADAL" clId="{75DA7604-339C-4960-867C-42389C7A3ECD}" dt="2022-02-25T16:26:59.812" v="26395" actId="700"/>
          <ac:spMkLst>
            <pc:docMk/>
            <pc:sldMk cId="2908986417" sldId="2144868079"/>
            <ac:spMk id="2" creationId="{A5B76EAF-0893-47C5-820D-9C41B6A2B983}"/>
          </ac:spMkLst>
        </pc:spChg>
        <pc:spChg chg="del mod ord">
          <ac:chgData name="Dan Dures" userId="a4d20157-df88-481d-80b8-beb62bbedd3b" providerId="ADAL" clId="{75DA7604-339C-4960-867C-42389C7A3ECD}" dt="2022-02-25T16:26:59.812" v="26395" actId="700"/>
          <ac:spMkLst>
            <pc:docMk/>
            <pc:sldMk cId="2908986417" sldId="2144868079"/>
            <ac:spMk id="3" creationId="{6C5B8AF0-7BAF-4EDE-9838-8E3D163F6741}"/>
          </ac:spMkLst>
        </pc:spChg>
        <pc:spChg chg="add mod ord">
          <ac:chgData name="Dan Dures" userId="a4d20157-df88-481d-80b8-beb62bbedd3b" providerId="ADAL" clId="{75DA7604-339C-4960-867C-42389C7A3ECD}" dt="2022-02-25T16:27:54.743" v="26461" actId="6549"/>
          <ac:spMkLst>
            <pc:docMk/>
            <pc:sldMk cId="2908986417" sldId="2144868079"/>
            <ac:spMk id="4" creationId="{623D11A4-6822-49F1-AE86-51E7A470C79E}"/>
          </ac:spMkLst>
        </pc:spChg>
        <pc:spChg chg="add mod ord">
          <ac:chgData name="Dan Dures" userId="a4d20157-df88-481d-80b8-beb62bbedd3b" providerId="ADAL" clId="{75DA7604-339C-4960-867C-42389C7A3ECD}" dt="2022-02-25T18:46:36.510" v="26904" actId="113"/>
          <ac:spMkLst>
            <pc:docMk/>
            <pc:sldMk cId="2908986417" sldId="2144868079"/>
            <ac:spMk id="5" creationId="{197ACAFE-E4EA-4C84-9C04-359F9F3EE2D1}"/>
          </ac:spMkLst>
        </pc:spChg>
        <pc:spChg chg="add mod">
          <ac:chgData name="Dan Dures" userId="a4d20157-df88-481d-80b8-beb62bbedd3b" providerId="ADAL" clId="{75DA7604-339C-4960-867C-42389C7A3ECD}" dt="2022-02-28T12:27:14.532" v="27409" actId="1076"/>
          <ac:spMkLst>
            <pc:docMk/>
            <pc:sldMk cId="2908986417" sldId="2144868079"/>
            <ac:spMk id="9" creationId="{217ED647-CE44-44C1-95EA-6B86C49D2EAB}"/>
          </ac:spMkLst>
        </pc:spChg>
        <pc:spChg chg="add mod">
          <ac:chgData name="Dan Dures" userId="a4d20157-df88-481d-80b8-beb62bbedd3b" providerId="ADAL" clId="{75DA7604-339C-4960-867C-42389C7A3ECD}" dt="2022-02-28T12:29:07.123" v="27553" actId="14100"/>
          <ac:spMkLst>
            <pc:docMk/>
            <pc:sldMk cId="2908986417" sldId="2144868079"/>
            <ac:spMk id="17" creationId="{BAF49B0C-94FD-43E6-8FED-592C541B25A5}"/>
          </ac:spMkLst>
        </pc:spChg>
        <pc:picChg chg="add mod">
          <ac:chgData name="Dan Dures" userId="a4d20157-df88-481d-80b8-beb62bbedd3b" providerId="ADAL" clId="{75DA7604-339C-4960-867C-42389C7A3ECD}" dt="2022-02-28T12:23:19.212" v="27384" actId="1076"/>
          <ac:picMkLst>
            <pc:docMk/>
            <pc:sldMk cId="2908986417" sldId="2144868079"/>
            <ac:picMk id="3" creationId="{3D2161D4-2DFA-45F7-BED2-37C78924A770}"/>
          </ac:picMkLst>
        </pc:picChg>
        <pc:picChg chg="add del mod">
          <ac:chgData name="Dan Dures" userId="a4d20157-df88-481d-80b8-beb62bbedd3b" providerId="ADAL" clId="{75DA7604-339C-4960-867C-42389C7A3ECD}" dt="2022-03-04T13:00:28.877" v="28415" actId="21"/>
          <ac:picMkLst>
            <pc:docMk/>
            <pc:sldMk cId="2908986417" sldId="2144868079"/>
            <ac:picMk id="6" creationId="{9AC2FCBE-3F06-48B8-8841-9BDD37B5DD30}"/>
          </ac:picMkLst>
        </pc:picChg>
        <pc:picChg chg="add mod modCrop">
          <ac:chgData name="Dan Dures" userId="a4d20157-df88-481d-80b8-beb62bbedd3b" providerId="ADAL" clId="{75DA7604-339C-4960-867C-42389C7A3ECD}" dt="2022-02-28T12:27:14.532" v="27409" actId="1076"/>
          <ac:picMkLst>
            <pc:docMk/>
            <pc:sldMk cId="2908986417" sldId="2144868079"/>
            <ac:picMk id="7" creationId="{34A2B5B1-4DC4-4AED-B7FC-D1B17D8F4B21}"/>
          </ac:picMkLst>
        </pc:picChg>
        <pc:picChg chg="add mod modCrop">
          <ac:chgData name="Dan Dures" userId="a4d20157-df88-481d-80b8-beb62bbedd3b" providerId="ADAL" clId="{75DA7604-339C-4960-867C-42389C7A3ECD}" dt="2022-02-28T12:27:14.532" v="27409" actId="1076"/>
          <ac:picMkLst>
            <pc:docMk/>
            <pc:sldMk cId="2908986417" sldId="2144868079"/>
            <ac:picMk id="8" creationId="{469BD61D-01F5-42FB-B6E1-2A795A72630B}"/>
          </ac:picMkLst>
        </pc:picChg>
        <pc:picChg chg="add mod modCrop">
          <ac:chgData name="Dan Dures" userId="a4d20157-df88-481d-80b8-beb62bbedd3b" providerId="ADAL" clId="{75DA7604-339C-4960-867C-42389C7A3ECD}" dt="2022-02-28T12:27:19.412" v="27411" actId="1076"/>
          <ac:picMkLst>
            <pc:docMk/>
            <pc:sldMk cId="2908986417" sldId="2144868079"/>
            <ac:picMk id="11" creationId="{D042E0AD-ADE4-43FA-9788-79C7BBFC3C66}"/>
          </ac:picMkLst>
        </pc:picChg>
        <pc:picChg chg="add mod">
          <ac:chgData name="Dan Dures" userId="a4d20157-df88-481d-80b8-beb62bbedd3b" providerId="ADAL" clId="{75DA7604-339C-4960-867C-42389C7A3ECD}" dt="2022-02-28T12:29:09.591" v="27554" actId="1076"/>
          <ac:picMkLst>
            <pc:docMk/>
            <pc:sldMk cId="2908986417" sldId="2144868079"/>
            <ac:picMk id="18" creationId="{2795FFE5-D9CD-464E-97B3-BC453A7C3DB5}"/>
          </ac:picMkLst>
        </pc:picChg>
        <pc:cxnChg chg="add mod">
          <ac:chgData name="Dan Dures" userId="a4d20157-df88-481d-80b8-beb62bbedd3b" providerId="ADAL" clId="{75DA7604-339C-4960-867C-42389C7A3ECD}" dt="2022-02-28T12:26:48.755" v="27408" actId="14100"/>
          <ac:cxnSpMkLst>
            <pc:docMk/>
            <pc:sldMk cId="2908986417" sldId="2144868079"/>
            <ac:cxnSpMk id="12" creationId="{DB5AB585-D11B-4FFD-AE84-7DDE5DFA29A3}"/>
          </ac:cxnSpMkLst>
        </pc:cxnChg>
        <pc:cxnChg chg="add mod">
          <ac:chgData name="Dan Dures" userId="a4d20157-df88-481d-80b8-beb62bbedd3b" providerId="ADAL" clId="{75DA7604-339C-4960-867C-42389C7A3ECD}" dt="2022-02-28T12:27:23.463" v="27413" actId="1076"/>
          <ac:cxnSpMkLst>
            <pc:docMk/>
            <pc:sldMk cId="2908986417" sldId="2144868079"/>
            <ac:cxnSpMk id="15" creationId="{1B4D095F-EFF7-4A0C-A8E6-E4905E07EAFC}"/>
          </ac:cxnSpMkLst>
        </pc:cxnChg>
      </pc:sldChg>
      <pc:sldChg chg="addSp delSp modSp add mod ord">
        <pc:chgData name="Dan Dures" userId="a4d20157-df88-481d-80b8-beb62bbedd3b" providerId="ADAL" clId="{75DA7604-339C-4960-867C-42389C7A3ECD}" dt="2022-02-28T12:19:58.650" v="27382" actId="1076"/>
        <pc:sldMkLst>
          <pc:docMk/>
          <pc:sldMk cId="374279697" sldId="2144868080"/>
        </pc:sldMkLst>
        <pc:spChg chg="mod">
          <ac:chgData name="Dan Dures" userId="a4d20157-df88-481d-80b8-beb62bbedd3b" providerId="ADAL" clId="{75DA7604-339C-4960-867C-42389C7A3ECD}" dt="2022-02-28T12:19:16.585" v="27365" actId="20577"/>
          <ac:spMkLst>
            <pc:docMk/>
            <pc:sldMk cId="374279697" sldId="2144868080"/>
            <ac:spMk id="2" creationId="{1668B3EB-F375-4DDD-83BA-89C00070EAF7}"/>
          </ac:spMkLst>
        </pc:spChg>
        <pc:spChg chg="add mod">
          <ac:chgData name="Dan Dures" userId="a4d20157-df88-481d-80b8-beb62bbedd3b" providerId="ADAL" clId="{75DA7604-339C-4960-867C-42389C7A3ECD}" dt="2022-02-28T12:19:58.650" v="27382" actId="1076"/>
          <ac:spMkLst>
            <pc:docMk/>
            <pc:sldMk cId="374279697" sldId="2144868080"/>
            <ac:spMk id="3" creationId="{F61AB60D-7812-4348-B62C-CB22F3CCB8C3}"/>
          </ac:spMkLst>
        </pc:spChg>
        <pc:spChg chg="del">
          <ac:chgData name="Dan Dures" userId="a4d20157-df88-481d-80b8-beb62bbedd3b" providerId="ADAL" clId="{75DA7604-339C-4960-867C-42389C7A3ECD}" dt="2022-02-28T12:15:09.222" v="26910" actId="478"/>
          <ac:spMkLst>
            <pc:docMk/>
            <pc:sldMk cId="374279697" sldId="2144868080"/>
            <ac:spMk id="5" creationId="{4C60E668-C44E-4CAD-9793-D2FF2D3C0446}"/>
          </ac:spMkLst>
        </pc:spChg>
        <pc:spChg chg="add mod">
          <ac:chgData name="Dan Dures" userId="a4d20157-df88-481d-80b8-beb62bbedd3b" providerId="ADAL" clId="{75DA7604-339C-4960-867C-42389C7A3ECD}" dt="2022-02-28T12:19:29.066" v="27371" actId="1076"/>
          <ac:spMkLst>
            <pc:docMk/>
            <pc:sldMk cId="374279697" sldId="2144868080"/>
            <ac:spMk id="6" creationId="{90E75030-F12C-400F-9601-CED8C8942208}"/>
          </ac:spMkLst>
        </pc:spChg>
        <pc:picChg chg="add mod">
          <ac:chgData name="Dan Dures" userId="a4d20157-df88-481d-80b8-beb62bbedd3b" providerId="ADAL" clId="{75DA7604-339C-4960-867C-42389C7A3ECD}" dt="2022-02-28T12:19:25.194" v="27370" actId="1076"/>
          <ac:picMkLst>
            <pc:docMk/>
            <pc:sldMk cId="374279697" sldId="2144868080"/>
            <ac:picMk id="1026" creationId="{B2CADDA3-3415-4C1C-8A06-2B7F931C102E}"/>
          </ac:picMkLst>
        </pc:picChg>
      </pc:sldChg>
      <pc:sldChg chg="addSp delSp modSp new del">
        <pc:chgData name="Dan Dures" userId="a4d20157-df88-481d-80b8-beb62bbedd3b" providerId="ADAL" clId="{75DA7604-339C-4960-867C-42389C7A3ECD}" dt="2022-02-28T12:14:39.792" v="26908" actId="680"/>
        <pc:sldMkLst>
          <pc:docMk/>
          <pc:sldMk cId="449316974" sldId="2144868080"/>
        </pc:sldMkLst>
        <pc:spChg chg="add del mod">
          <ac:chgData name="Dan Dures" userId="a4d20157-df88-481d-80b8-beb62bbedd3b" providerId="ADAL" clId="{75DA7604-339C-4960-867C-42389C7A3ECD}" dt="2022-02-28T12:14:39.072" v="26907"/>
          <ac:spMkLst>
            <pc:docMk/>
            <pc:sldMk cId="449316974" sldId="2144868080"/>
            <ac:spMk id="4" creationId="{C276C847-A28E-46CA-9970-312EF713BC5A}"/>
          </ac:spMkLst>
        </pc:spChg>
      </pc:sldChg>
      <pc:sldMasterChg chg="modSldLayout">
        <pc:chgData name="Dan Dures" userId="a4d20157-df88-481d-80b8-beb62bbedd3b" providerId="ADAL" clId="{75DA7604-339C-4960-867C-42389C7A3ECD}" dt="2022-02-17T14:31:37.606" v="782" actId="207"/>
        <pc:sldMasterMkLst>
          <pc:docMk/>
          <pc:sldMasterMk cId="1866210918" sldId="2147483677"/>
        </pc:sldMasterMkLst>
        <pc:sldLayoutChg chg="modSp mod">
          <pc:chgData name="Dan Dures" userId="a4d20157-df88-481d-80b8-beb62bbedd3b" providerId="ADAL" clId="{75DA7604-339C-4960-867C-42389C7A3ECD}" dt="2022-02-17T14:31:37.606" v="782" actId="207"/>
          <pc:sldLayoutMkLst>
            <pc:docMk/>
            <pc:sldMasterMk cId="1866210918" sldId="2147483677"/>
            <pc:sldLayoutMk cId="1044280316" sldId="2147483703"/>
          </pc:sldLayoutMkLst>
          <pc:spChg chg="mod">
            <ac:chgData name="Dan Dures" userId="a4d20157-df88-481d-80b8-beb62bbedd3b" providerId="ADAL" clId="{75DA7604-339C-4960-867C-42389C7A3ECD}" dt="2022-02-17T14:31:37.606" v="782" actId="207"/>
            <ac:spMkLst>
              <pc:docMk/>
              <pc:sldMasterMk cId="1866210918" sldId="2147483677"/>
              <pc:sldLayoutMk cId="1044280316" sldId="2147483703"/>
              <ac:spMk id="8" creationId="{F18CEFD1-126D-45EF-8A92-05461CA4B81E}"/>
            </ac:spMkLst>
          </pc:spChg>
        </pc:sldLayoutChg>
      </pc:sldMasterChg>
    </pc:docChg>
  </pc:docChgLst>
  <pc:docChgLst>
    <pc:chgData name="Dan Dures" userId="a4d20157-df88-481d-80b8-beb62bbedd3b" providerId="ADAL" clId="{5CF13A2A-5076-4AB4-BB34-EB8C96300DBA}"/>
    <pc:docChg chg="modSld">
      <pc:chgData name="Dan Dures" userId="a4d20157-df88-481d-80b8-beb62bbedd3b" providerId="ADAL" clId="{5CF13A2A-5076-4AB4-BB34-EB8C96300DBA}" dt="2021-03-08T16:18:01.557" v="56" actId="1038"/>
      <pc:docMkLst>
        <pc:docMk/>
      </pc:docMkLst>
      <pc:sldChg chg="modSp mod">
        <pc:chgData name="Dan Dures" userId="a4d20157-df88-481d-80b8-beb62bbedd3b" providerId="ADAL" clId="{5CF13A2A-5076-4AB4-BB34-EB8C96300DBA}" dt="2021-03-08T16:08:46.512" v="7" actId="20577"/>
        <pc:sldMkLst>
          <pc:docMk/>
          <pc:sldMk cId="2670398267" sldId="920"/>
        </pc:sldMkLst>
        <pc:spChg chg="mod">
          <ac:chgData name="Dan Dures" userId="a4d20157-df88-481d-80b8-beb62bbedd3b" providerId="ADAL" clId="{5CF13A2A-5076-4AB4-BB34-EB8C96300DBA}" dt="2021-03-08T16:08:46.512" v="7" actId="20577"/>
          <ac:spMkLst>
            <pc:docMk/>
            <pc:sldMk cId="2670398267" sldId="920"/>
            <ac:spMk id="2" creationId="{FF11480B-D5E7-43EF-BA22-F5FC025B87CF}"/>
          </ac:spMkLst>
        </pc:spChg>
      </pc:sldChg>
      <pc:sldChg chg="modSp mod">
        <pc:chgData name="Dan Dures" userId="a4d20157-df88-481d-80b8-beb62bbedd3b" providerId="ADAL" clId="{5CF13A2A-5076-4AB4-BB34-EB8C96300DBA}" dt="2021-03-08T16:07:08.700" v="1" actId="20577"/>
        <pc:sldMkLst>
          <pc:docMk/>
          <pc:sldMk cId="3653251555" sldId="921"/>
        </pc:sldMkLst>
        <pc:spChg chg="mod">
          <ac:chgData name="Dan Dures" userId="a4d20157-df88-481d-80b8-beb62bbedd3b" providerId="ADAL" clId="{5CF13A2A-5076-4AB4-BB34-EB8C96300DBA}" dt="2021-03-08T16:07:08.700" v="1" actId="20577"/>
          <ac:spMkLst>
            <pc:docMk/>
            <pc:sldMk cId="3653251555" sldId="921"/>
            <ac:spMk id="7" creationId="{E6F529BE-B45D-4CD5-BFDD-7DD9F722AB0C}"/>
          </ac:spMkLst>
        </pc:spChg>
      </pc:sldChg>
      <pc:sldChg chg="modSp mod">
        <pc:chgData name="Dan Dures" userId="a4d20157-df88-481d-80b8-beb62bbedd3b" providerId="ADAL" clId="{5CF13A2A-5076-4AB4-BB34-EB8C96300DBA}" dt="2021-03-08T16:15:25.017" v="46" actId="20577"/>
        <pc:sldMkLst>
          <pc:docMk/>
          <pc:sldMk cId="104939772" sldId="923"/>
        </pc:sldMkLst>
        <pc:spChg chg="mod">
          <ac:chgData name="Dan Dures" userId="a4d20157-df88-481d-80b8-beb62bbedd3b" providerId="ADAL" clId="{5CF13A2A-5076-4AB4-BB34-EB8C96300DBA}" dt="2021-03-08T16:15:18.288" v="44" actId="1038"/>
          <ac:spMkLst>
            <pc:docMk/>
            <pc:sldMk cId="104939772" sldId="923"/>
            <ac:spMk id="2" creationId="{FF11480B-D5E7-43EF-BA22-F5FC025B87CF}"/>
          </ac:spMkLst>
        </pc:spChg>
        <pc:spChg chg="mod">
          <ac:chgData name="Dan Dures" userId="a4d20157-df88-481d-80b8-beb62bbedd3b" providerId="ADAL" clId="{5CF13A2A-5076-4AB4-BB34-EB8C96300DBA}" dt="2021-03-08T16:15:25.017" v="46" actId="20577"/>
          <ac:spMkLst>
            <pc:docMk/>
            <pc:sldMk cId="104939772" sldId="923"/>
            <ac:spMk id="3" creationId="{1B496AAE-28D1-4DCF-8B7F-3B86DCA9F368}"/>
          </ac:spMkLst>
        </pc:spChg>
      </pc:sldChg>
      <pc:sldChg chg="modSp mod">
        <pc:chgData name="Dan Dures" userId="a4d20157-df88-481d-80b8-beb62bbedd3b" providerId="ADAL" clId="{5CF13A2A-5076-4AB4-BB34-EB8C96300DBA}" dt="2021-03-08T16:07:31.340" v="3" actId="20577"/>
        <pc:sldMkLst>
          <pc:docMk/>
          <pc:sldMk cId="2470009426" sldId="932"/>
        </pc:sldMkLst>
        <pc:spChg chg="mod">
          <ac:chgData name="Dan Dures" userId="a4d20157-df88-481d-80b8-beb62bbedd3b" providerId="ADAL" clId="{5CF13A2A-5076-4AB4-BB34-EB8C96300DBA}" dt="2021-03-08T16:07:31.340" v="3" actId="20577"/>
          <ac:spMkLst>
            <pc:docMk/>
            <pc:sldMk cId="2470009426" sldId="932"/>
            <ac:spMk id="3" creationId="{6206A93A-470B-4711-BA67-E00F35601EC7}"/>
          </ac:spMkLst>
        </pc:spChg>
      </pc:sldChg>
      <pc:sldChg chg="modSp mod">
        <pc:chgData name="Dan Dures" userId="a4d20157-df88-481d-80b8-beb62bbedd3b" providerId="ADAL" clId="{5CF13A2A-5076-4AB4-BB34-EB8C96300DBA}" dt="2021-03-08T16:13:30.260" v="34" actId="1037"/>
        <pc:sldMkLst>
          <pc:docMk/>
          <pc:sldMk cId="3453837467" sldId="942"/>
        </pc:sldMkLst>
        <pc:spChg chg="mod">
          <ac:chgData name="Dan Dures" userId="a4d20157-df88-481d-80b8-beb62bbedd3b" providerId="ADAL" clId="{5CF13A2A-5076-4AB4-BB34-EB8C96300DBA}" dt="2021-03-08T16:13:30.260" v="34" actId="1037"/>
          <ac:spMkLst>
            <pc:docMk/>
            <pc:sldMk cId="3453837467" sldId="942"/>
            <ac:spMk id="2" creationId="{FF11480B-D5E7-43EF-BA22-F5FC025B87CF}"/>
          </ac:spMkLst>
        </pc:spChg>
        <pc:spChg chg="mod">
          <ac:chgData name="Dan Dures" userId="a4d20157-df88-481d-80b8-beb62bbedd3b" providerId="ADAL" clId="{5CF13A2A-5076-4AB4-BB34-EB8C96300DBA}" dt="2021-03-08T16:13:21.095" v="28" actId="20577"/>
          <ac:spMkLst>
            <pc:docMk/>
            <pc:sldMk cId="3453837467" sldId="942"/>
            <ac:spMk id="8" creationId="{7829ECDD-9CB9-4FF6-BC25-19A03EC197DB}"/>
          </ac:spMkLst>
        </pc:spChg>
      </pc:sldChg>
      <pc:sldChg chg="modSp mod">
        <pc:chgData name="Dan Dures" userId="a4d20157-df88-481d-80b8-beb62bbedd3b" providerId="ADAL" clId="{5CF13A2A-5076-4AB4-BB34-EB8C96300DBA}" dt="2021-03-08T16:13:56.680" v="35" actId="14100"/>
        <pc:sldMkLst>
          <pc:docMk/>
          <pc:sldMk cId="610478319" sldId="956"/>
        </pc:sldMkLst>
        <pc:spChg chg="mod">
          <ac:chgData name="Dan Dures" userId="a4d20157-df88-481d-80b8-beb62bbedd3b" providerId="ADAL" clId="{5CF13A2A-5076-4AB4-BB34-EB8C96300DBA}" dt="2021-03-08T16:13:56.680" v="35" actId="14100"/>
          <ac:spMkLst>
            <pc:docMk/>
            <pc:sldMk cId="610478319" sldId="956"/>
            <ac:spMk id="4" creationId="{9F19EE54-1400-4E02-8FA0-17F7CEB60460}"/>
          </ac:spMkLst>
        </pc:spChg>
      </pc:sldChg>
      <pc:sldChg chg="modSp mod">
        <pc:chgData name="Dan Dures" userId="a4d20157-df88-481d-80b8-beb62bbedd3b" providerId="ADAL" clId="{5CF13A2A-5076-4AB4-BB34-EB8C96300DBA}" dt="2021-03-08T16:17:51.385" v="53" actId="1038"/>
        <pc:sldMkLst>
          <pc:docMk/>
          <pc:sldMk cId="127016592" sldId="958"/>
        </pc:sldMkLst>
        <pc:spChg chg="mod">
          <ac:chgData name="Dan Dures" userId="a4d20157-df88-481d-80b8-beb62bbedd3b" providerId="ADAL" clId="{5CF13A2A-5076-4AB4-BB34-EB8C96300DBA}" dt="2021-03-08T16:17:51.385" v="53" actId="1038"/>
          <ac:spMkLst>
            <pc:docMk/>
            <pc:sldMk cId="127016592" sldId="958"/>
            <ac:spMk id="2" creationId="{60FF4F21-BF10-4AD5-BDDC-F1944C41C2F2}"/>
          </ac:spMkLst>
        </pc:spChg>
      </pc:sldChg>
      <pc:sldChg chg="modSp mod">
        <pc:chgData name="Dan Dures" userId="a4d20157-df88-481d-80b8-beb62bbedd3b" providerId="ADAL" clId="{5CF13A2A-5076-4AB4-BB34-EB8C96300DBA}" dt="2021-03-08T16:18:01.557" v="56" actId="1038"/>
        <pc:sldMkLst>
          <pc:docMk/>
          <pc:sldMk cId="2256679048" sldId="964"/>
        </pc:sldMkLst>
        <pc:spChg chg="mod">
          <ac:chgData name="Dan Dures" userId="a4d20157-df88-481d-80b8-beb62bbedd3b" providerId="ADAL" clId="{5CF13A2A-5076-4AB4-BB34-EB8C96300DBA}" dt="2021-03-08T16:18:01.557" v="56" actId="1038"/>
          <ac:spMkLst>
            <pc:docMk/>
            <pc:sldMk cId="2256679048" sldId="964"/>
            <ac:spMk id="2" creationId="{60FF4F21-BF10-4AD5-BDDC-F1944C41C2F2}"/>
          </ac:spMkLst>
        </pc:spChg>
      </pc:sldChg>
      <pc:sldChg chg="modSp">
        <pc:chgData name="Dan Dures" userId="a4d20157-df88-481d-80b8-beb62bbedd3b" providerId="ADAL" clId="{5CF13A2A-5076-4AB4-BB34-EB8C96300DBA}" dt="2021-03-08T16:10:30.668" v="11" actId="20577"/>
        <pc:sldMkLst>
          <pc:docMk/>
          <pc:sldMk cId="2656628392" sldId="982"/>
        </pc:sldMkLst>
        <pc:spChg chg="mod">
          <ac:chgData name="Dan Dures" userId="a4d20157-df88-481d-80b8-beb62bbedd3b" providerId="ADAL" clId="{5CF13A2A-5076-4AB4-BB34-EB8C96300DBA}" dt="2021-03-08T16:10:30.668" v="11" actId="20577"/>
          <ac:spMkLst>
            <pc:docMk/>
            <pc:sldMk cId="2656628392" sldId="982"/>
            <ac:spMk id="15" creationId="{0EEB60F9-3EF2-41CA-B0C4-008E22C3C14B}"/>
          </ac:spMkLst>
        </pc:spChg>
      </pc:sldChg>
      <pc:sldChg chg="modSp mod">
        <pc:chgData name="Dan Dures" userId="a4d20157-df88-481d-80b8-beb62bbedd3b" providerId="ADAL" clId="{5CF13A2A-5076-4AB4-BB34-EB8C96300DBA}" dt="2021-03-08T16:14:47.846" v="41" actId="20577"/>
        <pc:sldMkLst>
          <pc:docMk/>
          <pc:sldMk cId="1031750714" sldId="984"/>
        </pc:sldMkLst>
        <pc:spChg chg="mod">
          <ac:chgData name="Dan Dures" userId="a4d20157-df88-481d-80b8-beb62bbedd3b" providerId="ADAL" clId="{5CF13A2A-5076-4AB4-BB34-EB8C96300DBA}" dt="2021-03-08T16:14:47.846" v="41" actId="20577"/>
          <ac:spMkLst>
            <pc:docMk/>
            <pc:sldMk cId="1031750714" sldId="984"/>
            <ac:spMk id="2" creationId="{3DAAE646-359E-42D3-92B5-1B203ED18BAE}"/>
          </ac:spMkLst>
        </pc:spChg>
      </pc:sldChg>
      <pc:sldChg chg="modSp mod">
        <pc:chgData name="Dan Dures" userId="a4d20157-df88-481d-80b8-beb62bbedd3b" providerId="ADAL" clId="{5CF13A2A-5076-4AB4-BB34-EB8C96300DBA}" dt="2021-03-08T16:17:43.724" v="49" actId="1038"/>
        <pc:sldMkLst>
          <pc:docMk/>
          <pc:sldMk cId="2587464404" sldId="985"/>
        </pc:sldMkLst>
        <pc:spChg chg="mod">
          <ac:chgData name="Dan Dures" userId="a4d20157-df88-481d-80b8-beb62bbedd3b" providerId="ADAL" clId="{5CF13A2A-5076-4AB4-BB34-EB8C96300DBA}" dt="2021-03-08T16:17:43.724" v="49" actId="1038"/>
          <ac:spMkLst>
            <pc:docMk/>
            <pc:sldMk cId="2587464404" sldId="985"/>
            <ac:spMk id="2" creationId="{60FF4F21-BF10-4AD5-BDDC-F1944C41C2F2}"/>
          </ac:spMkLst>
        </pc:spChg>
      </pc:sldChg>
      <pc:sldChg chg="modSp mod">
        <pc:chgData name="Dan Dures" userId="a4d20157-df88-481d-80b8-beb62bbedd3b" providerId="ADAL" clId="{5CF13A2A-5076-4AB4-BB34-EB8C96300DBA}" dt="2021-03-08T16:14:25.182" v="39" actId="1038"/>
        <pc:sldMkLst>
          <pc:docMk/>
          <pc:sldMk cId="3802731204" sldId="986"/>
        </pc:sldMkLst>
        <pc:spChg chg="mod">
          <ac:chgData name="Dan Dures" userId="a4d20157-df88-481d-80b8-beb62bbedd3b" providerId="ADAL" clId="{5CF13A2A-5076-4AB4-BB34-EB8C96300DBA}" dt="2021-03-08T16:14:25.182" v="39" actId="1038"/>
          <ac:spMkLst>
            <pc:docMk/>
            <pc:sldMk cId="3802731204" sldId="986"/>
            <ac:spMk id="2" creationId="{7EE08D00-A14F-45E2-9FFE-DF2AA7D99206}"/>
          </ac:spMkLst>
        </pc:spChg>
      </pc:sldChg>
      <pc:sldChg chg="modSp mod">
        <pc:chgData name="Dan Dures" userId="a4d20157-df88-481d-80b8-beb62bbedd3b" providerId="ADAL" clId="{5CF13A2A-5076-4AB4-BB34-EB8C96300DBA}" dt="2021-03-08T16:12:09.787" v="16" actId="1038"/>
        <pc:sldMkLst>
          <pc:docMk/>
          <pc:sldMk cId="1536337430" sldId="997"/>
        </pc:sldMkLst>
        <pc:spChg chg="mod">
          <ac:chgData name="Dan Dures" userId="a4d20157-df88-481d-80b8-beb62bbedd3b" providerId="ADAL" clId="{5CF13A2A-5076-4AB4-BB34-EB8C96300DBA}" dt="2021-03-08T16:12:09.787" v="16" actId="1038"/>
          <ac:spMkLst>
            <pc:docMk/>
            <pc:sldMk cId="1536337430" sldId="997"/>
            <ac:spMk id="4" creationId="{542DFB1D-9E76-4274-BCF4-669523225560}"/>
          </ac:spMkLst>
        </pc:spChg>
      </pc:sldChg>
      <pc:sldChg chg="modSp mod">
        <pc:chgData name="Dan Dures" userId="a4d20157-df88-481d-80b8-beb62bbedd3b" providerId="ADAL" clId="{5CF13A2A-5076-4AB4-BB34-EB8C96300DBA}" dt="2021-03-08T16:07:59.222" v="5" actId="20577"/>
        <pc:sldMkLst>
          <pc:docMk/>
          <pc:sldMk cId="1198493281" sldId="1009"/>
        </pc:sldMkLst>
        <pc:spChg chg="mod">
          <ac:chgData name="Dan Dures" userId="a4d20157-df88-481d-80b8-beb62bbedd3b" providerId="ADAL" clId="{5CF13A2A-5076-4AB4-BB34-EB8C96300DBA}" dt="2021-03-08T16:07:59.222" v="5" actId="20577"/>
          <ac:spMkLst>
            <pc:docMk/>
            <pc:sldMk cId="1198493281" sldId="1009"/>
            <ac:spMk id="11" creationId="{FB7C9ABD-4B8D-4FD1-AE3B-5BD7438ABEE6}"/>
          </ac:spMkLst>
        </pc:spChg>
      </pc:sldChg>
      <pc:sldChg chg="modSp mod">
        <pc:chgData name="Dan Dures" userId="a4d20157-df88-481d-80b8-beb62bbedd3b" providerId="ADAL" clId="{5CF13A2A-5076-4AB4-BB34-EB8C96300DBA}" dt="2021-03-08T16:10:03.582" v="9" actId="20577"/>
        <pc:sldMkLst>
          <pc:docMk/>
          <pc:sldMk cId="117174415" sldId="1011"/>
        </pc:sldMkLst>
        <pc:spChg chg="mod">
          <ac:chgData name="Dan Dures" userId="a4d20157-df88-481d-80b8-beb62bbedd3b" providerId="ADAL" clId="{5CF13A2A-5076-4AB4-BB34-EB8C96300DBA}" dt="2021-03-08T16:10:03.582" v="9" actId="20577"/>
          <ac:spMkLst>
            <pc:docMk/>
            <pc:sldMk cId="117174415" sldId="1011"/>
            <ac:spMk id="9" creationId="{208E56C3-CBB7-4FBF-B418-5A01C02BF4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r">
              <a:defRPr sz="1300"/>
            </a:lvl1pPr>
          </a:lstStyle>
          <a:p>
            <a:fld id="{9265DCE0-CCCD-4514-BF06-E93DD3D26B6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9" tIns="47915" rIns="95829" bIns="479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829" tIns="47915" rIns="95829" bIns="479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r">
              <a:defRPr sz="1300"/>
            </a:lvl1pPr>
          </a:lstStyle>
          <a:p>
            <a:fld id="{50C23708-099F-461A-A247-BC565515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7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9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stuart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8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7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4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6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4"/>
            <a:ext cx="8129451" cy="13255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C80AD-86A4-4DDF-AE61-E8249AE8E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3E53A4-678D-4DA3-9AC2-4F4B70AD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870CF-E3B5-4302-A2AD-6C6C763FC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1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E8B5B-F332-4F2D-8C35-14F86B74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8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DDC65-56BD-49F8-A4FB-FA3B6F66C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AliAk iAon to add piAture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8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7F3A5-B441-48D2-8D9B-F6E102658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56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D9CD7-CAD3-4A2C-BDFF-DCD164EEE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8187" y="4936002"/>
            <a:ext cx="2241731" cy="965358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6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0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95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821D-4580-497A-B650-03E3A43B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8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7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3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72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3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78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5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76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9525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F1EF0-3566-4FE5-8287-18D1A49244B6}"/>
              </a:ext>
            </a:extLst>
          </p:cNvPr>
          <p:cNvSpPr/>
          <p:nvPr userDrawn="1"/>
        </p:nvSpPr>
        <p:spPr>
          <a:xfrm>
            <a:off x="4076428" y="-1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52BEE-0BB2-46C4-933C-9C8CEB78F255}"/>
              </a:ext>
            </a:extLst>
          </p:cNvPr>
          <p:cNvSpPr/>
          <p:nvPr userDrawn="1"/>
        </p:nvSpPr>
        <p:spPr>
          <a:xfrm>
            <a:off x="8153400" y="-2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D83A3D-5AC6-45E1-AFDA-6084A7E53D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3578" y="1012031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945962-7CDE-4DC0-B1D6-B6DF842336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2331" y="1058862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06F2-7195-4CAC-8D41-D98774F1A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8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08DC77-40F3-4A2D-973C-DC63F0356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41" y="768270"/>
            <a:ext cx="5287113" cy="2276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480299"/>
            <a:ext cx="7051766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17" y="4120884"/>
            <a:ext cx="112046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C2CF3-95D6-4727-BE0E-625C6928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/>
          <a:stretch/>
        </p:blipFill>
        <p:spPr>
          <a:xfrm>
            <a:off x="91441" y="0"/>
            <a:ext cx="1210055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0205-B003-460F-9967-5AC83A29C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0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44E477-EEBC-4ED6-81B5-64BF326DB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F7EB38-DA8A-4A70-9BB5-F956A3DAE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8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705" r:id="rId3"/>
    <p:sldLayoutId id="2147483702" r:id="rId4"/>
    <p:sldLayoutId id="2147483703" r:id="rId5"/>
    <p:sldLayoutId id="2147483680" r:id="rId6"/>
    <p:sldLayoutId id="2147483683" r:id="rId7"/>
    <p:sldLayoutId id="2147483678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ransparentchoice.com/user-guide/scor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vimeo.com/706091969" TargetMode="Externa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7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svg"/><Relationship Id="rId11" Type="http://schemas.openxmlformats.org/officeDocument/2006/relationships/image" Target="../media/image44.svg"/><Relationship Id="rId5" Type="http://schemas.openxmlformats.org/officeDocument/2006/relationships/image" Target="../media/image38.png"/><Relationship Id="rId15" Type="http://schemas.openxmlformats.org/officeDocument/2006/relationships/image" Target="../media/image46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ransparentchoice.com/user-guide/scor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vimeo.com/709120013" TargetMode="Externa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hyperlink" Target="https://301083.fs1.hubspotusercontent-na1.net/hubfs/301083/Training%20Micro-Guides%202021/1.3%20Criteria%20Weights%20Training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s://f.hubspotusercontent30.net/hubfs/301083/Client%20Hub/User%20Guide%20-%20March22/Scoring%20Respondents%20Guide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4" y="359545"/>
            <a:ext cx="7051766" cy="1842882"/>
          </a:xfrm>
        </p:spPr>
        <p:txBody>
          <a:bodyPr>
            <a:normAutofit/>
          </a:bodyPr>
          <a:lstStyle/>
          <a:p>
            <a:r>
              <a:rPr lang="en-US" sz="6000" dirty="0">
                <a:cs typeface="Calibri"/>
              </a:rPr>
              <a:t>TransparentChoice</a:t>
            </a:r>
            <a:br>
              <a:rPr lang="en-US" sz="6000" dirty="0">
                <a:cs typeface="Calibri"/>
              </a:rPr>
            </a:br>
            <a:r>
              <a:rPr lang="en-US" sz="3600" b="1" dirty="0">
                <a:cs typeface="Calibri"/>
              </a:rPr>
              <a:t>Score Projects – Best Practice Guide</a:t>
            </a:r>
            <a:endParaRPr lang="en-US" sz="6000" b="1" dirty="0">
              <a:cs typeface="Calibri"/>
            </a:endParaRPr>
          </a:p>
        </p:txBody>
      </p:sp>
      <p:pic>
        <p:nvPicPr>
          <p:cNvPr id="5" name="Graphic 4" descr="Classroom with solid fill">
            <a:hlinkClick r:id="rId2"/>
            <a:extLst>
              <a:ext uri="{FF2B5EF4-FFF2-40B4-BE49-F238E27FC236}">
                <a16:creationId xmlns:a16="http://schemas.microsoft.com/office/drawing/2014/main" id="{BE895D28-F12D-479F-9267-F88ADDAA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936" y="3917509"/>
            <a:ext cx="2650075" cy="2650075"/>
          </a:xfrm>
          <a:prstGeom prst="rect">
            <a:avLst/>
          </a:prstGeom>
        </p:spPr>
      </p:pic>
      <p:pic>
        <p:nvPicPr>
          <p:cNvPr id="4" name="Picture 7" descr="Logo, company nam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F54A1CD-45E8-47FF-8EFA-2B5AC2A388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21" t="22543" r="30519" b="11561"/>
          <a:stretch/>
        </p:blipFill>
        <p:spPr>
          <a:xfrm>
            <a:off x="1943157" y="3917509"/>
            <a:ext cx="2673037" cy="245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40FE2-9FF7-AF2E-952B-B11AA41D2A9D}"/>
              </a:ext>
            </a:extLst>
          </p:cNvPr>
          <p:cNvSpPr txBox="1"/>
          <p:nvPr/>
        </p:nvSpPr>
        <p:spPr>
          <a:xfrm>
            <a:off x="1800541" y="3429001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Best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A6F01-287E-7812-2335-A734AB9CD5E1}"/>
              </a:ext>
            </a:extLst>
          </p:cNvPr>
          <p:cNvSpPr txBox="1"/>
          <p:nvPr/>
        </p:nvSpPr>
        <p:spPr>
          <a:xfrm>
            <a:off x="7041839" y="3429000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Client Hub Page</a:t>
            </a:r>
          </a:p>
        </p:txBody>
      </p:sp>
    </p:spTree>
    <p:extLst>
      <p:ext uri="{BB962C8B-B14F-4D97-AF65-F5344CB8AC3E}">
        <p14:creationId xmlns:p14="http://schemas.microsoft.com/office/powerpoint/2010/main" val="1371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D11A4-6822-49F1-AE86-51E7A470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Pick Scorers 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Better Estimations as a Team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7ACAFE-E4EA-4C84-9C04-359F9F3E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66" y="1615154"/>
            <a:ext cx="3616235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Assessment Panels can also be used for generating </a:t>
            </a:r>
            <a:r>
              <a:rPr lang="en-GB" i="1" dirty="0"/>
              <a:t>any</a:t>
            </a:r>
            <a:r>
              <a:rPr lang="en-GB" dirty="0"/>
              <a:t> data point</a:t>
            </a:r>
            <a:br>
              <a:rPr lang="en-GB" dirty="0"/>
            </a:br>
            <a:endParaRPr lang="en-GB" dirty="0"/>
          </a:p>
          <a:p>
            <a:r>
              <a:rPr lang="en-GB" dirty="0"/>
              <a:t>Key variables such as </a:t>
            </a:r>
            <a:r>
              <a:rPr lang="en-GB" b="1" dirty="0"/>
              <a:t>cost </a:t>
            </a:r>
            <a:r>
              <a:rPr lang="en-GB" dirty="0"/>
              <a:t>can still suffer from the same perception bias as criteria scores… </a:t>
            </a:r>
            <a:br>
              <a:rPr lang="en-GB" dirty="0"/>
            </a:br>
            <a:endParaRPr lang="en-GB" dirty="0"/>
          </a:p>
          <a:p>
            <a:r>
              <a:rPr lang="en-GB" dirty="0"/>
              <a:t>…so why not approach it as a team!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161D4-2DFA-45F7-BED2-37C78924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689" y="1619157"/>
            <a:ext cx="4172164" cy="180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A2B5B1-4DC4-4AED-B7FC-D1B17D8F4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693"/>
          <a:stretch/>
        </p:blipFill>
        <p:spPr>
          <a:xfrm>
            <a:off x="4698546" y="3981479"/>
            <a:ext cx="1488390" cy="2514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9BD61D-01F5-42FB-B6E1-2A795A726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29"/>
          <a:stretch/>
        </p:blipFill>
        <p:spPr>
          <a:xfrm>
            <a:off x="6307007" y="3981478"/>
            <a:ext cx="2065660" cy="2514729"/>
          </a:xfrm>
          <a:prstGeom prst="rect">
            <a:avLst/>
          </a:prstGeom>
        </p:spPr>
      </p:pic>
      <p:sp>
        <p:nvSpPr>
          <p:cNvPr id="9" name="Freeform 502">
            <a:extLst>
              <a:ext uri="{FF2B5EF4-FFF2-40B4-BE49-F238E27FC236}">
                <a16:creationId xmlns:a16="http://schemas.microsoft.com/office/drawing/2014/main" id="{217ED647-CE44-44C1-95EA-6B86C49D2EAB}"/>
              </a:ext>
            </a:extLst>
          </p:cNvPr>
          <p:cNvSpPr>
            <a:spLocks noEditPoints="1"/>
          </p:cNvSpPr>
          <p:nvPr/>
        </p:nvSpPr>
        <p:spPr bwMode="auto">
          <a:xfrm>
            <a:off x="6189969" y="4355572"/>
            <a:ext cx="1311444" cy="51792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2E0AD-ADE4-43FA-9788-79C7BBFC3C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9" t="3894"/>
          <a:stretch/>
        </p:blipFill>
        <p:spPr>
          <a:xfrm>
            <a:off x="8986236" y="1615154"/>
            <a:ext cx="2616570" cy="198973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5AB585-D11B-4FFD-AE84-7DDE5DFA29A3}"/>
              </a:ext>
            </a:extLst>
          </p:cNvPr>
          <p:cNvCxnSpPr>
            <a:cxnSpLocks/>
          </p:cNvCxnSpPr>
          <p:nvPr/>
        </p:nvCxnSpPr>
        <p:spPr>
          <a:xfrm flipH="1">
            <a:off x="5633357" y="2560877"/>
            <a:ext cx="3539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4D095F-EFF7-4A0C-A8E6-E4905E07EAFC}"/>
              </a:ext>
            </a:extLst>
          </p:cNvPr>
          <p:cNvCxnSpPr>
            <a:cxnSpLocks/>
          </p:cNvCxnSpPr>
          <p:nvPr/>
        </p:nvCxnSpPr>
        <p:spPr>
          <a:xfrm>
            <a:off x="5947682" y="3276600"/>
            <a:ext cx="0" cy="60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AF49B0C-94FD-43E6-8FED-592C541B25A5}"/>
              </a:ext>
            </a:extLst>
          </p:cNvPr>
          <p:cNvSpPr/>
          <p:nvPr/>
        </p:nvSpPr>
        <p:spPr>
          <a:xfrm>
            <a:off x="10468245" y="4236101"/>
            <a:ext cx="1432889" cy="1507474"/>
          </a:xfrm>
          <a:prstGeom prst="wedgeRoundRectCallout">
            <a:avLst>
              <a:gd name="adj1" fmla="val -104329"/>
              <a:gd name="adj2" fmla="val 663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Bob, can you explain why you think this project will cost this much?</a:t>
            </a:r>
          </a:p>
        </p:txBody>
      </p:sp>
      <p:pic>
        <p:nvPicPr>
          <p:cNvPr id="18" name="Graphic 17" descr="Man in glasses wearing turtleneck">
            <a:extLst>
              <a:ext uri="{FF2B5EF4-FFF2-40B4-BE49-F238E27FC236}">
                <a16:creationId xmlns:a16="http://schemas.microsoft.com/office/drawing/2014/main" id="{2795FFE5-D9CD-464E-97B3-BC453A7C3D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3699" r="19795" b="56209"/>
          <a:stretch/>
        </p:blipFill>
        <p:spPr>
          <a:xfrm>
            <a:off x="8787533" y="5238842"/>
            <a:ext cx="988570" cy="10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8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3EC7EA-4A81-4690-8149-B819A9A1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5"/>
            <a:ext cx="8129451" cy="856018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Pick Scorers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Best Practice Tips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1D244-167D-4D84-A687-10AE0D51C35A}"/>
              </a:ext>
            </a:extLst>
          </p:cNvPr>
          <p:cNvSpPr txBox="1"/>
          <p:nvPr/>
        </p:nvSpPr>
        <p:spPr>
          <a:xfrm>
            <a:off x="2021425" y="1163901"/>
            <a:ext cx="95097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Align to subject matter knowledge to get best quality answers</a:t>
            </a:r>
            <a:br>
              <a:rPr lang="en-GB" sz="2400" dirty="0"/>
            </a:b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4-5 Respondents per question is ideal for subjective debate…</a:t>
            </a:r>
            <a:br>
              <a:rPr lang="en-GB" sz="2400" dirty="0"/>
            </a:b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… single respondent answers should only be for ‘hard data’</a:t>
            </a:r>
            <a:br>
              <a:rPr lang="en-GB" sz="2400" dirty="0"/>
            </a:b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Spread the workload where possible so individuals aren’t overloaded</a:t>
            </a:r>
            <a:br>
              <a:rPr lang="en-GB" sz="2400" dirty="0"/>
            </a:b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Consider using a group review to estimate resource requirements</a:t>
            </a:r>
          </a:p>
        </p:txBody>
      </p:sp>
      <p:pic>
        <p:nvPicPr>
          <p:cNvPr id="7" name="Graphic 6" descr="Group of women with solid fill">
            <a:extLst>
              <a:ext uri="{FF2B5EF4-FFF2-40B4-BE49-F238E27FC236}">
                <a16:creationId xmlns:a16="http://schemas.microsoft.com/office/drawing/2014/main" id="{9A860801-EDE7-4C85-8B51-DD8CC9DA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483" y="2231137"/>
            <a:ext cx="914400" cy="914400"/>
          </a:xfrm>
          <a:prstGeom prst="rect">
            <a:avLst/>
          </a:prstGeom>
        </p:spPr>
      </p:pic>
      <p:pic>
        <p:nvPicPr>
          <p:cNvPr id="9" name="Graphic 8" descr="Group of people with solid fill">
            <a:extLst>
              <a:ext uri="{FF2B5EF4-FFF2-40B4-BE49-F238E27FC236}">
                <a16:creationId xmlns:a16="http://schemas.microsoft.com/office/drawing/2014/main" id="{15BE0823-7748-466A-B416-0BEE12CCB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483" y="1033273"/>
            <a:ext cx="914400" cy="914400"/>
          </a:xfrm>
          <a:prstGeom prst="rect">
            <a:avLst/>
          </a:prstGeom>
        </p:spPr>
      </p:pic>
      <p:pic>
        <p:nvPicPr>
          <p:cNvPr id="11" name="Graphic 10" descr="Hero Female with solid fill">
            <a:extLst>
              <a:ext uri="{FF2B5EF4-FFF2-40B4-BE49-F238E27FC236}">
                <a16:creationId xmlns:a16="http://schemas.microsoft.com/office/drawing/2014/main" id="{16E8D6F9-1677-4086-9E1F-489DA729E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579" y="4342245"/>
            <a:ext cx="914400" cy="914400"/>
          </a:xfrm>
          <a:prstGeom prst="rect">
            <a:avLst/>
          </a:prstGeom>
        </p:spPr>
      </p:pic>
      <p:pic>
        <p:nvPicPr>
          <p:cNvPr id="13" name="Graphic 12" descr="Person eating with solid fill">
            <a:extLst>
              <a:ext uri="{FF2B5EF4-FFF2-40B4-BE49-F238E27FC236}">
                <a16:creationId xmlns:a16="http://schemas.microsoft.com/office/drawing/2014/main" id="{D96005AC-16B2-4F42-AADA-3BF22E4760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211" y="3242352"/>
            <a:ext cx="914400" cy="914400"/>
          </a:xfrm>
          <a:prstGeom prst="rect">
            <a:avLst/>
          </a:prstGeom>
        </p:spPr>
      </p:pic>
      <p:pic>
        <p:nvPicPr>
          <p:cNvPr id="10" name="Graphic 9" descr="Dollar with solid fill">
            <a:extLst>
              <a:ext uri="{FF2B5EF4-FFF2-40B4-BE49-F238E27FC236}">
                <a16:creationId xmlns:a16="http://schemas.microsoft.com/office/drawing/2014/main" id="{134ECC40-F79A-40C0-923C-618FF6F467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256" y="5451431"/>
            <a:ext cx="702932" cy="7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9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BCF6-16F4-425E-B2A8-57B4A8D0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Collect Data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Chase Compliance to improve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7A86-5297-438D-A865-58FB5CD3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37" y="1447697"/>
            <a:ext cx="3805208" cy="519252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Enable Best Practice</a:t>
            </a:r>
            <a:br>
              <a:rPr lang="en-GB" sz="2000" dirty="0"/>
            </a:br>
            <a:r>
              <a:rPr lang="en-GB" sz="1700" i="1" dirty="0"/>
              <a:t>(from Respondents’ guide)</a:t>
            </a:r>
          </a:p>
          <a:p>
            <a:pPr lvl="1"/>
            <a:r>
              <a:rPr lang="en-GB" sz="1600" b="1" dirty="0"/>
              <a:t>Focus on the Question </a:t>
            </a:r>
            <a:r>
              <a:rPr lang="en-GB" sz="1600" dirty="0"/>
              <a:t>– add good descriptions for both Criteria &amp; Alternatives</a:t>
            </a:r>
          </a:p>
          <a:p>
            <a:pPr lvl="1"/>
            <a:r>
              <a:rPr lang="en-GB" sz="1600" b="1" dirty="0"/>
              <a:t>Use Scales </a:t>
            </a:r>
            <a:r>
              <a:rPr lang="en-GB" sz="1600" dirty="0"/>
              <a:t>– minimise ambiguity with clear descriptions</a:t>
            </a:r>
          </a:p>
          <a:p>
            <a:pPr lvl="1"/>
            <a:r>
              <a:rPr lang="en-GB" sz="1600" b="1" dirty="0"/>
              <a:t>Encourage Comments </a:t>
            </a:r>
            <a:r>
              <a:rPr lang="en-GB" sz="1600" dirty="0"/>
              <a:t>– to add insight to numbers</a:t>
            </a:r>
          </a:p>
          <a:p>
            <a:pPr lvl="1"/>
            <a:r>
              <a:rPr lang="en-GB" sz="1600" b="1" dirty="0"/>
              <a:t>Skip / Don’t Guess </a:t>
            </a:r>
            <a:r>
              <a:rPr lang="en-GB" sz="1600" dirty="0"/>
              <a:t>– use button to ignore questions if you don’t know</a:t>
            </a:r>
          </a:p>
          <a:p>
            <a:pPr lvl="1"/>
            <a:r>
              <a:rPr lang="en-GB" sz="1600" b="1" dirty="0"/>
              <a:t>Be Honest </a:t>
            </a:r>
            <a:r>
              <a:rPr lang="en-GB" sz="1600" dirty="0"/>
              <a:t>– foster a culture of honest appraisal in scoring </a:t>
            </a:r>
            <a:br>
              <a:rPr lang="en-GB" sz="1600" dirty="0"/>
            </a:br>
            <a:endParaRPr lang="en-GB" sz="2000" dirty="0"/>
          </a:p>
          <a:p>
            <a:r>
              <a:rPr lang="en-GB" sz="2000" dirty="0"/>
              <a:t>Use the software to drive compliance ahead of meeting</a:t>
            </a:r>
          </a:p>
          <a:p>
            <a:pPr lvl="1"/>
            <a:r>
              <a:rPr lang="en-GB" sz="1600" dirty="0"/>
              <a:t>Track Completion Rate</a:t>
            </a:r>
          </a:p>
          <a:p>
            <a:pPr lvl="1"/>
            <a:r>
              <a:rPr lang="en-GB" sz="1600" dirty="0"/>
              <a:t>Send out Reminder Emails using completion level filter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Download Votes to deep dive data</a:t>
            </a:r>
            <a:br>
              <a:rPr lang="en-GB" sz="2000" dirty="0"/>
            </a:br>
            <a:endParaRPr lang="en-GB" sz="2000" dirty="0"/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23339-A140-4E8A-B924-43F2E661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328" y="3397479"/>
            <a:ext cx="2104497" cy="706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15283-09CC-41F4-9C7A-C33961D36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677" y="1513611"/>
            <a:ext cx="2922241" cy="1637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DE627-2BF6-4B8B-8D75-605FCF6E76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4" r="14438" b="13152"/>
          <a:stretch/>
        </p:blipFill>
        <p:spPr>
          <a:xfrm>
            <a:off x="4191000" y="3940794"/>
            <a:ext cx="6215743" cy="6814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1DBCE0-5D4D-4C1D-A4A9-62F4E77F0B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067"/>
          <a:stretch/>
        </p:blipFill>
        <p:spPr>
          <a:xfrm>
            <a:off x="4973779" y="4757765"/>
            <a:ext cx="2722421" cy="1936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12BBF-3E66-40C3-8324-60A7417FF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328" y="5115914"/>
            <a:ext cx="1864431" cy="142114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F1ADC99-F254-4CEF-8344-04D994C6469B}"/>
              </a:ext>
            </a:extLst>
          </p:cNvPr>
          <p:cNvSpPr/>
          <p:nvPr/>
        </p:nvSpPr>
        <p:spPr>
          <a:xfrm>
            <a:off x="9437914" y="4052852"/>
            <a:ext cx="968829" cy="6371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50F482-4B1F-404F-AF5D-7F9E4E369E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785" y="1258129"/>
            <a:ext cx="4481733" cy="25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BCF6-16F4-425E-B2A8-57B4A8D0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Collect Data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Review Results, especially Disagreements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7A86-5297-438D-A865-58FB5CD3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13" y="820132"/>
            <a:ext cx="3798242" cy="5945871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Disagreement levels are calculated by the software</a:t>
            </a:r>
          </a:p>
          <a:p>
            <a:pPr lvl="1"/>
            <a:r>
              <a:rPr lang="en-GB" sz="1600" dirty="0"/>
              <a:t>Algorithm looks at distribution of votes to produce classification</a:t>
            </a:r>
          </a:p>
          <a:p>
            <a:pPr lvl="1"/>
            <a:r>
              <a:rPr lang="en-GB" sz="1600" dirty="0"/>
              <a:t>Simple 6 point scale from very low to very high</a:t>
            </a:r>
            <a:br>
              <a:rPr lang="en-GB" sz="1600" dirty="0"/>
            </a:br>
            <a:endParaRPr lang="en-GB" sz="1600" dirty="0"/>
          </a:p>
          <a:p>
            <a:r>
              <a:rPr lang="en-GB" sz="2000" dirty="0"/>
              <a:t>Focus on disagreements to explore causes, which may be…</a:t>
            </a:r>
          </a:p>
          <a:p>
            <a:pPr lvl="1"/>
            <a:r>
              <a:rPr lang="en-GB" sz="1600" dirty="0"/>
              <a:t>Misunderstanding</a:t>
            </a:r>
          </a:p>
          <a:p>
            <a:pPr lvl="1"/>
            <a:r>
              <a:rPr lang="en-GB" sz="1600" dirty="0"/>
              <a:t>Game Playing</a:t>
            </a:r>
          </a:p>
          <a:p>
            <a:pPr lvl="1"/>
            <a:r>
              <a:rPr lang="en-GB" sz="1600" dirty="0"/>
              <a:t>Bias / Blind-Spots</a:t>
            </a:r>
          </a:p>
          <a:p>
            <a:pPr lvl="1"/>
            <a:r>
              <a:rPr lang="en-GB" sz="1600" dirty="0"/>
              <a:t>Legitimate preferences</a:t>
            </a:r>
            <a:br>
              <a:rPr lang="en-GB" sz="1600" dirty="0"/>
            </a:br>
            <a:endParaRPr lang="en-GB" sz="1600" dirty="0"/>
          </a:p>
          <a:p>
            <a:r>
              <a:rPr lang="en-GB" sz="2000" dirty="0"/>
              <a:t>Decide how you want to solve disagreements </a:t>
            </a:r>
          </a:p>
          <a:p>
            <a:pPr lvl="1"/>
            <a:r>
              <a:rPr lang="en-GB" sz="1600" dirty="0"/>
              <a:t>Apply an average score</a:t>
            </a:r>
          </a:p>
          <a:p>
            <a:pPr lvl="1"/>
            <a:r>
              <a:rPr lang="en-GB" sz="1600" dirty="0"/>
              <a:t>Agree score together</a:t>
            </a:r>
          </a:p>
          <a:p>
            <a:pPr lvl="1"/>
            <a:r>
              <a:rPr lang="en-GB" sz="1600" dirty="0"/>
              <a:t>Senior arbiter decides</a:t>
            </a:r>
            <a:br>
              <a:rPr lang="en-GB" sz="1600" dirty="0"/>
            </a:br>
            <a:endParaRPr lang="en-GB" sz="1600" dirty="0"/>
          </a:p>
          <a:p>
            <a:r>
              <a:rPr lang="en-GB" sz="2000" dirty="0"/>
              <a:t>Download Disagreements data for deep dive analysis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48082-54E8-4AFC-99D1-1E3554CC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93" y="4457577"/>
            <a:ext cx="6572588" cy="2400423"/>
          </a:xfrm>
          <a:prstGeom prst="rect">
            <a:avLst/>
          </a:prstGeom>
        </p:spPr>
      </p:pic>
      <p:sp>
        <p:nvSpPr>
          <p:cNvPr id="6" name="Freeform 502">
            <a:extLst>
              <a:ext uri="{FF2B5EF4-FFF2-40B4-BE49-F238E27FC236}">
                <a16:creationId xmlns:a16="http://schemas.microsoft.com/office/drawing/2014/main" id="{58FFB2DF-458D-41E7-8CE5-CC72A8445C61}"/>
              </a:ext>
            </a:extLst>
          </p:cNvPr>
          <p:cNvSpPr>
            <a:spLocks noEditPoints="1"/>
          </p:cNvSpPr>
          <p:nvPr/>
        </p:nvSpPr>
        <p:spPr bwMode="auto">
          <a:xfrm>
            <a:off x="4408765" y="5821279"/>
            <a:ext cx="7656722" cy="67134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F7CC7-7337-4CBA-BB36-98FE48F96D08}"/>
              </a:ext>
            </a:extLst>
          </p:cNvPr>
          <p:cNvSpPr txBox="1"/>
          <p:nvPr/>
        </p:nvSpPr>
        <p:spPr>
          <a:xfrm>
            <a:off x="4408765" y="4064703"/>
            <a:ext cx="7397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Diving into voter level results helps structure debate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5B6AD3-7454-426C-8861-18813C3E7DD2}"/>
              </a:ext>
            </a:extLst>
          </p:cNvPr>
          <p:cNvSpPr txBox="1"/>
          <p:nvPr/>
        </p:nvSpPr>
        <p:spPr>
          <a:xfrm>
            <a:off x="4408765" y="1857485"/>
            <a:ext cx="1968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The software will show you where you have issues to discuss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F6BC606-EE15-48A5-A863-4B37F510F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146" y="1501594"/>
            <a:ext cx="4720630" cy="22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6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1A5CA0D9-A80B-4E87-89E8-BE569FCF6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164" y="4441287"/>
            <a:ext cx="1251885" cy="168428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4E5668F-976E-4746-986B-3B8B6129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693" y="4441287"/>
            <a:ext cx="1251885" cy="16842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6ADA76-8C85-468F-A6FF-7FCF2FFBC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967" y="4441287"/>
            <a:ext cx="1281620" cy="1829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6BCF6-16F4-425E-B2A8-57B4A8D0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Collect Data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Review Results using Meeting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7A86-5297-438D-A865-58FB5CD3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2" y="1157388"/>
            <a:ext cx="3798242" cy="5327706"/>
          </a:xfrm>
        </p:spPr>
        <p:txBody>
          <a:bodyPr>
            <a:normAutofit/>
          </a:bodyPr>
          <a:lstStyle/>
          <a:p>
            <a:r>
              <a:rPr lang="en-GB" sz="2000" dirty="0"/>
              <a:t>Meeting to review results has significant value</a:t>
            </a:r>
          </a:p>
          <a:p>
            <a:pPr lvl="1"/>
            <a:r>
              <a:rPr lang="en-GB" sz="1600" dirty="0"/>
              <a:t>Use </a:t>
            </a:r>
            <a:r>
              <a:rPr lang="en-GB" sz="1600" b="1" dirty="0"/>
              <a:t>Meeting Mode </a:t>
            </a:r>
            <a:r>
              <a:rPr lang="en-GB" sz="1600" dirty="0"/>
              <a:t>to create live link from surveys to facilitator view</a:t>
            </a:r>
          </a:p>
          <a:p>
            <a:pPr lvl="1"/>
            <a:r>
              <a:rPr lang="en-GB" sz="1600" dirty="0"/>
              <a:t>Use Disagreement to find areas to discuss as priority</a:t>
            </a:r>
          </a:p>
          <a:p>
            <a:pPr lvl="1"/>
            <a:r>
              <a:rPr lang="en-GB" sz="1600" dirty="0"/>
              <a:t>Use “Reveal” functions to share / hide others’ voting data </a:t>
            </a:r>
            <a:br>
              <a:rPr lang="en-GB" sz="1600" dirty="0"/>
            </a:br>
            <a:endParaRPr lang="en-GB" sz="1600" dirty="0"/>
          </a:p>
          <a:p>
            <a:r>
              <a:rPr lang="en-GB" sz="2000" dirty="0"/>
              <a:t>Meeting format is flexible</a:t>
            </a:r>
          </a:p>
          <a:p>
            <a:pPr lvl="1"/>
            <a:r>
              <a:rPr lang="en-GB" sz="1600" dirty="0"/>
              <a:t>Virtual, with everyone logged on separately </a:t>
            </a:r>
          </a:p>
          <a:p>
            <a:pPr lvl="1"/>
            <a:r>
              <a:rPr lang="en-GB" sz="1600" dirty="0"/>
              <a:t>Or use mobile connection while you sit together in a room</a:t>
            </a:r>
          </a:p>
          <a:p>
            <a:endParaRPr lang="en-GB" sz="2000" dirty="0"/>
          </a:p>
          <a:p>
            <a:r>
              <a:rPr lang="en-GB" sz="2000" dirty="0"/>
              <a:t>Download Disagreements Report for deep dive analysis</a:t>
            </a:r>
          </a:p>
        </p:txBody>
      </p:sp>
      <p:sp>
        <p:nvSpPr>
          <p:cNvPr id="25" name="Arrow: Curved Left 24">
            <a:extLst>
              <a:ext uri="{FF2B5EF4-FFF2-40B4-BE49-F238E27FC236}">
                <a16:creationId xmlns:a16="http://schemas.microsoft.com/office/drawing/2014/main" id="{2C8F286F-9A3B-4228-8317-CA62C2DE9FA9}"/>
              </a:ext>
            </a:extLst>
          </p:cNvPr>
          <p:cNvSpPr/>
          <p:nvPr/>
        </p:nvSpPr>
        <p:spPr>
          <a:xfrm flipH="1">
            <a:off x="4728927" y="3320764"/>
            <a:ext cx="403483" cy="8998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Arrow: Curved Left 25">
            <a:extLst>
              <a:ext uri="{FF2B5EF4-FFF2-40B4-BE49-F238E27FC236}">
                <a16:creationId xmlns:a16="http://schemas.microsoft.com/office/drawing/2014/main" id="{FA679B22-8DD1-4D18-97AA-D08A64E20966}"/>
              </a:ext>
            </a:extLst>
          </p:cNvPr>
          <p:cNvSpPr/>
          <p:nvPr/>
        </p:nvSpPr>
        <p:spPr>
          <a:xfrm flipV="1">
            <a:off x="11114520" y="3320764"/>
            <a:ext cx="514644" cy="1014335"/>
          </a:xfrm>
          <a:prstGeom prst="curvedLeftArrow">
            <a:avLst>
              <a:gd name="adj1" fmla="val 947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EF5A21-9092-4E03-9236-8326FC4ACC62}"/>
              </a:ext>
            </a:extLst>
          </p:cNvPr>
          <p:cNvGrpSpPr/>
          <p:nvPr/>
        </p:nvGrpSpPr>
        <p:grpSpPr>
          <a:xfrm>
            <a:off x="5305111" y="326094"/>
            <a:ext cx="5743588" cy="4520226"/>
            <a:chOff x="5097721" y="319404"/>
            <a:chExt cx="5743588" cy="4520226"/>
          </a:xfrm>
        </p:grpSpPr>
        <p:pic>
          <p:nvPicPr>
            <p:cNvPr id="17" name="Graphic 16" descr="Laptop with solid fill">
              <a:extLst>
                <a:ext uri="{FF2B5EF4-FFF2-40B4-BE49-F238E27FC236}">
                  <a16:creationId xmlns:a16="http://schemas.microsoft.com/office/drawing/2014/main" id="{F9A74DC4-0F49-429F-8343-AD808723F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97721" y="319404"/>
              <a:ext cx="5743588" cy="452022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154470-C811-47EE-A57F-39E91500C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1102"/>
            <a:stretch/>
          </p:blipFill>
          <p:spPr>
            <a:xfrm>
              <a:off x="7872312" y="1549990"/>
              <a:ext cx="1747176" cy="145862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13B5946-C61E-4B4F-8EE3-1B6914BB7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74465"/>
            <a:stretch/>
          </p:blipFill>
          <p:spPr>
            <a:xfrm>
              <a:off x="6309142" y="1547481"/>
              <a:ext cx="1533915" cy="1449225"/>
            </a:xfrm>
            <a:prstGeom prst="rect">
              <a:avLst/>
            </a:prstGeom>
          </p:spPr>
        </p:pic>
      </p:grpSp>
      <p:pic>
        <p:nvPicPr>
          <p:cNvPr id="42" name="Graphic 41" descr="Smart Phone with solid fill">
            <a:extLst>
              <a:ext uri="{FF2B5EF4-FFF2-40B4-BE49-F238E27FC236}">
                <a16:creationId xmlns:a16="http://schemas.microsoft.com/office/drawing/2014/main" id="{6B9CFDF0-C469-46D5-8727-35AF285828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6723920" y="4020864"/>
            <a:ext cx="2875431" cy="2645936"/>
          </a:xfrm>
          <a:prstGeom prst="rect">
            <a:avLst/>
          </a:prstGeom>
          <a:effectLst>
            <a:outerShdw blurRad="457200" dist="444500" dir="3900000" sx="101000" sy="101000" algn="ctr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43" name="Graphic 42" descr="Smart Phone with solid fill">
            <a:extLst>
              <a:ext uri="{FF2B5EF4-FFF2-40B4-BE49-F238E27FC236}">
                <a16:creationId xmlns:a16="http://schemas.microsoft.com/office/drawing/2014/main" id="{B1818BEA-A7ED-4F99-B33D-8941AFB96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4947608" y="4033145"/>
            <a:ext cx="2875431" cy="2645936"/>
          </a:xfrm>
          <a:prstGeom prst="rect">
            <a:avLst/>
          </a:prstGeom>
          <a:effectLst>
            <a:outerShdw blurRad="457200" dist="444500" dir="3900000" sx="101000" sy="101000" algn="ctr" rotWithShape="0">
              <a:srgbClr val="000000">
                <a:alpha val="43000"/>
              </a:srgbClr>
            </a:outerShdw>
            <a:softEdge rad="31750"/>
          </a:effectLst>
        </p:spPr>
      </p:pic>
      <p:pic>
        <p:nvPicPr>
          <p:cNvPr id="44" name="Graphic 43" descr="Smart Phone with solid fill">
            <a:extLst>
              <a:ext uri="{FF2B5EF4-FFF2-40B4-BE49-F238E27FC236}">
                <a16:creationId xmlns:a16="http://schemas.microsoft.com/office/drawing/2014/main" id="{6BD04F1A-0EE8-411B-9FCE-A0AE9D61C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574365" y="3991005"/>
            <a:ext cx="2875431" cy="2645936"/>
          </a:xfrm>
          <a:prstGeom prst="rect">
            <a:avLst/>
          </a:prstGeom>
          <a:effectLst>
            <a:outerShdw blurRad="457200" dist="444500" dir="3900000" sx="101000" sy="101000" algn="ctr" rotWithShape="0">
              <a:srgbClr val="000000">
                <a:alpha val="43000"/>
              </a:srgbClr>
            </a:outerShdw>
            <a:softEdge rad="31750"/>
          </a:effectLst>
        </p:spPr>
      </p:pic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FCDD2974-5CF4-41BF-9A8A-4D340060CF5A}"/>
              </a:ext>
            </a:extLst>
          </p:cNvPr>
          <p:cNvSpPr/>
          <p:nvPr/>
        </p:nvSpPr>
        <p:spPr>
          <a:xfrm>
            <a:off x="10588115" y="1631059"/>
            <a:ext cx="1432889" cy="1002741"/>
          </a:xfrm>
          <a:prstGeom prst="wedgeRoundRectCallout">
            <a:avLst>
              <a:gd name="adj1" fmla="val -109647"/>
              <a:gd name="adj2" fmla="val 33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David can you explain your vote….</a:t>
            </a: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C1DEEC4F-953F-4713-A0E3-AF1A87177ADC}"/>
              </a:ext>
            </a:extLst>
          </p:cNvPr>
          <p:cNvSpPr/>
          <p:nvPr/>
        </p:nvSpPr>
        <p:spPr>
          <a:xfrm>
            <a:off x="4131472" y="5323578"/>
            <a:ext cx="1432889" cy="1002741"/>
          </a:xfrm>
          <a:prstGeom prst="wedgeRoundRectCallout">
            <a:avLst>
              <a:gd name="adj1" fmla="val 66009"/>
              <a:gd name="adj2" fmla="val -81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Not sure I can… I’ll change my vote now!</a:t>
            </a:r>
          </a:p>
        </p:txBody>
      </p:sp>
      <p:pic>
        <p:nvPicPr>
          <p:cNvPr id="57" name="Graphic 56" descr="Man in pirate attire">
            <a:extLst>
              <a:ext uri="{FF2B5EF4-FFF2-40B4-BE49-F238E27FC236}">
                <a16:creationId xmlns:a16="http://schemas.microsoft.com/office/drawing/2014/main" id="{9F9D13E3-D228-4B9A-80A3-309E5074FE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33418"/>
          <a:stretch/>
        </p:blipFill>
        <p:spPr>
          <a:xfrm>
            <a:off x="6380496" y="5891979"/>
            <a:ext cx="827543" cy="772259"/>
          </a:xfrm>
          <a:prstGeom prst="rect">
            <a:avLst/>
          </a:prstGeom>
        </p:spPr>
      </p:pic>
      <p:pic>
        <p:nvPicPr>
          <p:cNvPr id="59" name="Graphic 58" descr="Man in glasses wearing turtleneck">
            <a:extLst>
              <a:ext uri="{FF2B5EF4-FFF2-40B4-BE49-F238E27FC236}">
                <a16:creationId xmlns:a16="http://schemas.microsoft.com/office/drawing/2014/main" id="{36CE4CEE-F12C-4B7B-8154-4493ACCB27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3699" r="19795" b="56209"/>
          <a:stretch/>
        </p:blipFill>
        <p:spPr>
          <a:xfrm>
            <a:off x="9968849" y="5900936"/>
            <a:ext cx="731983" cy="763302"/>
          </a:xfrm>
          <a:prstGeom prst="rect">
            <a:avLst/>
          </a:prstGeom>
        </p:spPr>
      </p:pic>
      <p:pic>
        <p:nvPicPr>
          <p:cNvPr id="61" name="Graphic 60" descr="Man in business attire">
            <a:extLst>
              <a:ext uri="{FF2B5EF4-FFF2-40B4-BE49-F238E27FC236}">
                <a16:creationId xmlns:a16="http://schemas.microsoft.com/office/drawing/2014/main" id="{E8A8A8A2-F17F-42F5-932C-BAB146C59F2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7774" r="26786" b="50991"/>
          <a:stretch/>
        </p:blipFill>
        <p:spPr>
          <a:xfrm>
            <a:off x="8288550" y="5900936"/>
            <a:ext cx="639431" cy="7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BCF6-16F4-425E-B2A8-57B4A8D0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Collect Data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Publish Results to complete AHP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7A86-5297-438D-A865-58FB5CD3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7" y="1063955"/>
            <a:ext cx="3798242" cy="5612390"/>
          </a:xfrm>
        </p:spPr>
        <p:txBody>
          <a:bodyPr>
            <a:normAutofit/>
          </a:bodyPr>
          <a:lstStyle/>
          <a:p>
            <a:r>
              <a:rPr lang="en-GB" sz="2000" dirty="0"/>
              <a:t>Save scores to publish results of voting to Database</a:t>
            </a:r>
          </a:p>
          <a:p>
            <a:pPr lvl="1"/>
            <a:r>
              <a:rPr lang="en-GB" sz="1600" dirty="0"/>
              <a:t>Scores are now saved as Attributes into the database</a:t>
            </a:r>
          </a:p>
          <a:p>
            <a:pPr lvl="1"/>
            <a:r>
              <a:rPr lang="en-GB" sz="1600" dirty="0"/>
              <a:t>Update anytime by re-saving</a:t>
            </a:r>
            <a:br>
              <a:rPr lang="en-GB" sz="1600" dirty="0"/>
            </a:br>
            <a:endParaRPr lang="en-GB" sz="1600" dirty="0"/>
          </a:p>
          <a:p>
            <a:r>
              <a:rPr lang="en-GB" sz="2000" dirty="0"/>
              <a:t>Go to Ranking to connect scores to criteria weights</a:t>
            </a:r>
          </a:p>
          <a:p>
            <a:pPr lvl="1"/>
            <a:r>
              <a:rPr lang="en-GB" sz="1600" dirty="0"/>
              <a:t>Pick Weight Set to apply</a:t>
            </a:r>
          </a:p>
          <a:p>
            <a:pPr lvl="1"/>
            <a:r>
              <a:rPr lang="en-GB" sz="1600" dirty="0"/>
              <a:t>Use “List” to chose which projects are fully scored</a:t>
            </a:r>
          </a:p>
          <a:p>
            <a:pPr lvl="1"/>
            <a:r>
              <a:rPr lang="en-GB" sz="1600" dirty="0"/>
              <a:t>Select Value Score to write results to Database </a:t>
            </a:r>
          </a:p>
          <a:p>
            <a:pPr lvl="1"/>
            <a:r>
              <a:rPr lang="en-GB" sz="1600" dirty="0"/>
              <a:t>See below for more tips</a:t>
            </a:r>
            <a:br>
              <a:rPr lang="en-GB" sz="1600" dirty="0"/>
            </a:br>
            <a:endParaRPr lang="en-GB" sz="1600" dirty="0"/>
          </a:p>
          <a:p>
            <a:r>
              <a:rPr lang="en-GB" sz="2000" dirty="0"/>
              <a:t>Value Score is a normalized 0-100 score that combines scores across all criteria into 1 number</a:t>
            </a:r>
          </a:p>
          <a:p>
            <a:pPr lvl="1"/>
            <a:r>
              <a:rPr lang="en-GB" sz="1600" dirty="0"/>
              <a:t>See below for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C108D-7611-489C-BFC6-8837C427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45" b="5334"/>
          <a:stretch/>
        </p:blipFill>
        <p:spPr>
          <a:xfrm>
            <a:off x="4328306" y="1344534"/>
            <a:ext cx="2623532" cy="3069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6E8F9-7BBE-4817-9E35-5D1A5A42C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83" y="4212071"/>
            <a:ext cx="5285367" cy="2464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31D17C-51D0-4F0D-8659-741C6B3F6E84}"/>
              </a:ext>
            </a:extLst>
          </p:cNvPr>
          <p:cNvSpPr txBox="1"/>
          <p:nvPr/>
        </p:nvSpPr>
        <p:spPr>
          <a:xfrm>
            <a:off x="7462074" y="1393024"/>
            <a:ext cx="41957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Save scores when you’re happy that the data collection process is complete</a:t>
            </a:r>
            <a:br>
              <a:rPr lang="en-GB" sz="2000" b="1" dirty="0"/>
            </a:br>
            <a:endParaRPr lang="en-GB" sz="2000" b="1" dirty="0"/>
          </a:p>
          <a:p>
            <a:r>
              <a:rPr lang="en-GB" b="1" dirty="0">
                <a:solidFill>
                  <a:schemeClr val="tx2"/>
                </a:solidFill>
              </a:rPr>
              <a:t>TIP</a:t>
            </a:r>
            <a:r>
              <a:rPr lang="en-GB" b="1" dirty="0"/>
              <a:t> – if you’ve split Attributes in your model into different panels don’t forget to save them all before proceeding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B2223-6254-4D5D-A1F5-94824D2927D4}"/>
              </a:ext>
            </a:extLst>
          </p:cNvPr>
          <p:cNvSpPr txBox="1"/>
          <p:nvPr/>
        </p:nvSpPr>
        <p:spPr>
          <a:xfrm>
            <a:off x="4182750" y="5111119"/>
            <a:ext cx="2799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Create a new Attribute for Value Score – this is the result of your AHP model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70B44-8F8A-40B6-B6D3-737205D96A93}"/>
              </a:ext>
            </a:extLst>
          </p:cNvPr>
          <p:cNvSpPr/>
          <p:nvPr/>
        </p:nvSpPr>
        <p:spPr>
          <a:xfrm>
            <a:off x="4944178" y="3621728"/>
            <a:ext cx="1276700" cy="3193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D9DA50-2716-44A3-B85A-78FA1BDC9DEE}"/>
              </a:ext>
            </a:extLst>
          </p:cNvPr>
          <p:cNvSpPr/>
          <p:nvPr/>
        </p:nvSpPr>
        <p:spPr>
          <a:xfrm>
            <a:off x="7294046" y="5166360"/>
            <a:ext cx="524074" cy="20491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B45099-F083-497C-934C-93F306FBF506}"/>
              </a:ext>
            </a:extLst>
          </p:cNvPr>
          <p:cNvCxnSpPr>
            <a:cxnSpLocks/>
          </p:cNvCxnSpPr>
          <p:nvPr/>
        </p:nvCxnSpPr>
        <p:spPr>
          <a:xfrm>
            <a:off x="6303184" y="2203704"/>
            <a:ext cx="865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B95BAB-0727-4257-9044-959BE381686B}"/>
              </a:ext>
            </a:extLst>
          </p:cNvPr>
          <p:cNvCxnSpPr>
            <a:cxnSpLocks/>
          </p:cNvCxnSpPr>
          <p:nvPr/>
        </p:nvCxnSpPr>
        <p:spPr>
          <a:xfrm flipH="1">
            <a:off x="6494955" y="5006789"/>
            <a:ext cx="673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2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3650-C286-4D77-A397-39C47E0D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656" y="117891"/>
            <a:ext cx="7929177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Collect Data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Publish Results: Tips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D6F26-2F1E-4E9B-976E-65E800B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51" y="600170"/>
            <a:ext cx="3821797" cy="601266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Use Lists to make sure you don’t overwrite projects by accident!</a:t>
            </a:r>
            <a:br>
              <a:rPr lang="en-GB" dirty="0"/>
            </a:br>
            <a:endParaRPr lang="en-GB" dirty="0"/>
          </a:p>
          <a:p>
            <a:r>
              <a:rPr lang="en-GB" dirty="0"/>
              <a:t>Overwrite an existing Value Score or create a new one</a:t>
            </a:r>
            <a:br>
              <a:rPr lang="en-GB" dirty="0"/>
            </a:br>
            <a:endParaRPr lang="en-GB" dirty="0"/>
          </a:p>
          <a:p>
            <a:r>
              <a:rPr lang="en-GB" dirty="0"/>
              <a:t>Save as Normalized Score or Rank, or both</a:t>
            </a:r>
            <a:br>
              <a:rPr lang="en-GB" dirty="0"/>
            </a:br>
            <a:endParaRPr lang="en-GB" dirty="0"/>
          </a:p>
          <a:p>
            <a:r>
              <a:rPr lang="en-GB" dirty="0"/>
              <a:t>New Value Score will now available in Reports to produce charts &amp; in Grid View </a:t>
            </a:r>
            <a:br>
              <a:rPr lang="en-GB" dirty="0"/>
            </a:br>
            <a:endParaRPr lang="en-GB" dirty="0"/>
          </a:p>
          <a:p>
            <a:r>
              <a:rPr lang="en-GB" dirty="0"/>
              <a:t>Drill into Rank By to save at lower level within the model (e.g. publish each criteria as its own mini-model)</a:t>
            </a:r>
            <a:br>
              <a:rPr lang="en-GB" dirty="0"/>
            </a:br>
            <a:endParaRPr lang="en-GB" dirty="0"/>
          </a:p>
          <a:p>
            <a:r>
              <a:rPr lang="en-GB" dirty="0"/>
              <a:t>Toggle Weights to create alterative scenarios with different prioritisation objectives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Ignore Scores – it’s our legacy solution for collecting data</a:t>
            </a:r>
            <a:br>
              <a:rPr lang="en-GB" dirty="0"/>
            </a:br>
            <a:endParaRPr lang="en-GB" dirty="0"/>
          </a:p>
          <a:p>
            <a:r>
              <a:rPr lang="en-GB" dirty="0"/>
              <a:t>Value Score is our term: you can name this metric anything you like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D03FD-E2B5-4133-A703-28EF51D4F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83" y="3619408"/>
            <a:ext cx="5014794" cy="29934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FD8AD2-04EC-4D32-B0AF-877AA050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66" y="2735699"/>
            <a:ext cx="4645619" cy="1386601"/>
          </a:xfrm>
          <a:prstGeom prst="rect">
            <a:avLst/>
          </a:prstGeom>
        </p:spPr>
      </p:pic>
      <p:sp>
        <p:nvSpPr>
          <p:cNvPr id="21" name="Freeform 502">
            <a:extLst>
              <a:ext uri="{FF2B5EF4-FFF2-40B4-BE49-F238E27FC236}">
                <a16:creationId xmlns:a16="http://schemas.microsoft.com/office/drawing/2014/main" id="{89035CA1-90CC-4045-AA56-4558EB22A584}"/>
              </a:ext>
            </a:extLst>
          </p:cNvPr>
          <p:cNvSpPr>
            <a:spLocks noEditPoints="1"/>
          </p:cNvSpPr>
          <p:nvPr/>
        </p:nvSpPr>
        <p:spPr bwMode="auto">
          <a:xfrm>
            <a:off x="6604921" y="4390502"/>
            <a:ext cx="544391" cy="147429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429287-A169-4121-B4F2-C145B31814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031"/>
          <a:stretch/>
        </p:blipFill>
        <p:spPr>
          <a:xfrm>
            <a:off x="4270844" y="1166711"/>
            <a:ext cx="5285367" cy="1403877"/>
          </a:xfrm>
          <a:prstGeom prst="rect">
            <a:avLst/>
          </a:prstGeom>
        </p:spPr>
      </p:pic>
      <p:sp>
        <p:nvSpPr>
          <p:cNvPr id="15" name="Freeform 502">
            <a:extLst>
              <a:ext uri="{FF2B5EF4-FFF2-40B4-BE49-F238E27FC236}">
                <a16:creationId xmlns:a16="http://schemas.microsoft.com/office/drawing/2014/main" id="{3C0E8370-D92B-46B9-A668-056BAF07B0EB}"/>
              </a:ext>
            </a:extLst>
          </p:cNvPr>
          <p:cNvSpPr>
            <a:spLocks noEditPoints="1"/>
          </p:cNvSpPr>
          <p:nvPr/>
        </p:nvSpPr>
        <p:spPr bwMode="auto">
          <a:xfrm>
            <a:off x="7073075" y="3310841"/>
            <a:ext cx="1143095" cy="23631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BBC4A702-8EE9-4B1E-A9BC-477B064A4CDE}"/>
              </a:ext>
            </a:extLst>
          </p:cNvPr>
          <p:cNvSpPr/>
          <p:nvPr/>
        </p:nvSpPr>
        <p:spPr>
          <a:xfrm flipH="1">
            <a:off x="6121257" y="3619408"/>
            <a:ext cx="403483" cy="8998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79C92C56-9A41-4626-BB11-18551477EC43}"/>
              </a:ext>
            </a:extLst>
          </p:cNvPr>
          <p:cNvSpPr/>
          <p:nvPr/>
        </p:nvSpPr>
        <p:spPr>
          <a:xfrm flipH="1">
            <a:off x="4263571" y="2195170"/>
            <a:ext cx="403483" cy="8998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Freeform 502">
            <a:extLst>
              <a:ext uri="{FF2B5EF4-FFF2-40B4-BE49-F238E27FC236}">
                <a16:creationId xmlns:a16="http://schemas.microsoft.com/office/drawing/2014/main" id="{EE600F13-18A9-44B3-98A3-04B8989E149D}"/>
              </a:ext>
            </a:extLst>
          </p:cNvPr>
          <p:cNvSpPr>
            <a:spLocks noEditPoints="1"/>
          </p:cNvSpPr>
          <p:nvPr/>
        </p:nvSpPr>
        <p:spPr bwMode="auto">
          <a:xfrm>
            <a:off x="4398969" y="2123525"/>
            <a:ext cx="1143095" cy="23631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5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761EB7-5A60-4783-9BC5-A5338169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480" y="1264078"/>
            <a:ext cx="3702206" cy="2462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590AC-5B5B-4473-98A4-758AE2CA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144" y="3982301"/>
            <a:ext cx="4025928" cy="27797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CF3650-C286-4D77-A397-39C47E0D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224" y="18971"/>
            <a:ext cx="8089826" cy="1242901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Review Value Score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Explore your model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D6F26-2F1E-4E9B-976E-65E800B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46" y="1551146"/>
            <a:ext cx="3616235" cy="4351338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/>
              <a:t>Within the product we can see this breakdown in scores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Deep dive into Alternatives you want to compare: which criteria are they strong / weak on?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Use Sensitivity Analysis to see what happens to score if the weight of a given criteria increases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Use this detailed view of the data to support decision making + validate scoring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Download data for off-line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4AC8E-8B6C-4AC3-B7FF-DC4D81013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465" y="2537408"/>
            <a:ext cx="4025928" cy="2223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9C3C8-8613-481C-98D4-B43B76F1C9A4}"/>
              </a:ext>
            </a:extLst>
          </p:cNvPr>
          <p:cNvSpPr txBox="1"/>
          <p:nvPr/>
        </p:nvSpPr>
        <p:spPr>
          <a:xfrm>
            <a:off x="8851392" y="4760421"/>
            <a:ext cx="3095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TIP </a:t>
            </a:r>
          </a:p>
          <a:p>
            <a:pPr algn="r"/>
            <a:r>
              <a:rPr lang="en-GB" dirty="0"/>
              <a:t>These charts are found by using the </a:t>
            </a:r>
            <a:r>
              <a:rPr lang="en-GB" b="1" dirty="0"/>
              <a:t>COMPARE </a:t>
            </a:r>
            <a:r>
              <a:rPr lang="en-GB" dirty="0"/>
              <a:t>function in </a:t>
            </a:r>
            <a:r>
              <a:rPr lang="en-GB" b="1" dirty="0"/>
              <a:t>RANKING </a:t>
            </a:r>
            <a:r>
              <a:rPr lang="en-GB" dirty="0"/>
              <a:t>page, by highlighting &amp; holding </a:t>
            </a:r>
            <a:r>
              <a:rPr lang="en-GB" b="1" dirty="0"/>
              <a:t>CNTL</a:t>
            </a:r>
          </a:p>
        </p:txBody>
      </p:sp>
    </p:spTree>
    <p:extLst>
      <p:ext uri="{BB962C8B-B14F-4D97-AF65-F5344CB8AC3E}">
        <p14:creationId xmlns:p14="http://schemas.microsoft.com/office/powerpoint/2010/main" val="204874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167E-ACC4-4EAF-9968-1516592B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253" y="39026"/>
            <a:ext cx="8129451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Review Value Score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Normalizing data: </a:t>
            </a:r>
            <a:r>
              <a:rPr lang="en-GB" sz="3200" b="1" dirty="0"/>
              <a:t>Scale Based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6FDD2-5D4F-41B2-B979-D68A0A1422DC}"/>
              </a:ext>
            </a:extLst>
          </p:cNvPr>
          <p:cNvSpPr txBox="1"/>
          <p:nvPr/>
        </p:nvSpPr>
        <p:spPr>
          <a:xfrm>
            <a:off x="774790" y="1362686"/>
            <a:ext cx="1177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Value score </a:t>
            </a:r>
            <a:r>
              <a:rPr lang="en-GB" sz="2400" dirty="0">
                <a:solidFill>
                  <a:schemeClr val="accent1"/>
                </a:solidFill>
              </a:rPr>
              <a:t>is created by Normalizing a value &amp; applying criteria weight</a:t>
            </a:r>
            <a:endParaRPr lang="en-GB" sz="1200" b="1" i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F0EFF-83FC-4273-AAD7-BEAAE6F013EE}"/>
              </a:ext>
            </a:extLst>
          </p:cNvPr>
          <p:cNvSpPr txBox="1"/>
          <p:nvPr/>
        </p:nvSpPr>
        <p:spPr>
          <a:xfrm>
            <a:off x="3582222" y="2037543"/>
            <a:ext cx="707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Normalized Score  = Survey Score / Highest Value in 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6FA15-4D12-43BD-B7DD-D4512EBB6DAE}"/>
              </a:ext>
            </a:extLst>
          </p:cNvPr>
          <p:cNvSpPr txBox="1"/>
          <p:nvPr/>
        </p:nvSpPr>
        <p:spPr>
          <a:xfrm>
            <a:off x="3582222" y="2968797"/>
            <a:ext cx="632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Normalized Score will then be multiplied by criteria weight to produce Value Score in an AHP model</a:t>
            </a:r>
            <a:endParaRPr lang="en-GB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E21F9-CD2E-48A9-B12D-887B27A8F9A2}"/>
              </a:ext>
            </a:extLst>
          </p:cNvPr>
          <p:cNvSpPr txBox="1"/>
          <p:nvPr/>
        </p:nvSpPr>
        <p:spPr>
          <a:xfrm>
            <a:off x="1488831" y="2003861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WHERE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528EC-F86D-4DAB-ABB9-A10797F26274}"/>
              </a:ext>
            </a:extLst>
          </p:cNvPr>
          <p:cNvSpPr txBox="1"/>
          <p:nvPr/>
        </p:nvSpPr>
        <p:spPr>
          <a:xfrm>
            <a:off x="1488831" y="3040582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THEN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84BE1-2766-4894-A04E-656F69DC5CD3}"/>
              </a:ext>
            </a:extLst>
          </p:cNvPr>
          <p:cNvSpPr txBox="1"/>
          <p:nvPr/>
        </p:nvSpPr>
        <p:spPr>
          <a:xfrm>
            <a:off x="1488831" y="4384487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B490C525-D0BD-4492-9EEB-B68691DA1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382262"/>
              </p:ext>
            </p:extLst>
          </p:nvPr>
        </p:nvGraphicFramePr>
        <p:xfrm>
          <a:off x="3704763" y="3979592"/>
          <a:ext cx="620286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572">
                  <a:extLst>
                    <a:ext uri="{9D8B030D-6E8A-4147-A177-3AD203B41FA5}">
                      <a16:colId xmlns:a16="http://schemas.microsoft.com/office/drawing/2014/main" val="2677704805"/>
                    </a:ext>
                  </a:extLst>
                </a:gridCol>
                <a:gridCol w="1240572">
                  <a:extLst>
                    <a:ext uri="{9D8B030D-6E8A-4147-A177-3AD203B41FA5}">
                      <a16:colId xmlns:a16="http://schemas.microsoft.com/office/drawing/2014/main" val="3383204569"/>
                    </a:ext>
                  </a:extLst>
                </a:gridCol>
                <a:gridCol w="1240572">
                  <a:extLst>
                    <a:ext uri="{9D8B030D-6E8A-4147-A177-3AD203B41FA5}">
                      <a16:colId xmlns:a16="http://schemas.microsoft.com/office/drawing/2014/main" val="4279242055"/>
                    </a:ext>
                  </a:extLst>
                </a:gridCol>
                <a:gridCol w="1240572">
                  <a:extLst>
                    <a:ext uri="{9D8B030D-6E8A-4147-A177-3AD203B41FA5}">
                      <a16:colId xmlns:a16="http://schemas.microsoft.com/office/drawing/2014/main" val="109670145"/>
                    </a:ext>
                  </a:extLst>
                </a:gridCol>
                <a:gridCol w="1240572">
                  <a:extLst>
                    <a:ext uri="{9D8B030D-6E8A-4147-A177-3AD203B41FA5}">
                      <a16:colId xmlns:a16="http://schemas.microsoft.com/office/drawing/2014/main" val="1074928571"/>
                    </a:ext>
                  </a:extLst>
                </a:gridCol>
              </a:tblGrid>
              <a:tr h="641376">
                <a:tc>
                  <a:txBody>
                    <a:bodyPr/>
                    <a:lstStyle/>
                    <a:p>
                      <a:r>
                        <a:rPr lang="en-GB" dirty="0"/>
                        <a:t>Criteria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Survey Score</a:t>
                      </a:r>
                      <a:br>
                        <a:rPr lang="en-GB" sz="1400" dirty="0"/>
                      </a:br>
                      <a:r>
                        <a:rPr lang="en-GB" sz="1200" b="0" i="1" dirty="0"/>
                        <a:t>(scale of 0 - 4)</a:t>
                      </a:r>
                      <a:endParaRPr lang="en-GB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Normalized Score </a:t>
                      </a:r>
                    </a:p>
                    <a:p>
                      <a:r>
                        <a:rPr lang="en-GB" sz="1200" b="0" i="1" dirty="0"/>
                        <a:t>(fed into AHP model)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/>
                        <a:t>Criteria A Weight</a:t>
                      </a:r>
                      <a:br>
                        <a:rPr lang="en-GB" sz="1600" b="0" i="1" dirty="0"/>
                      </a:br>
                      <a:r>
                        <a:rPr lang="en-GB" sz="1200" b="0" i="1" dirty="0"/>
                        <a:t>(from weight set)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/>
                        <a:t>Value Score</a:t>
                      </a:r>
                      <a:br>
                        <a:rPr lang="en-GB" sz="1800" b="0" i="1" dirty="0"/>
                      </a:br>
                      <a:r>
                        <a:rPr lang="en-GB" sz="1400" b="0" i="1" dirty="0"/>
                        <a:t>(for Criteria A)</a:t>
                      </a:r>
                      <a:endParaRPr lang="en-GB" sz="1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022023"/>
                  </a:ext>
                </a:extLst>
              </a:tr>
              <a:tr h="208014">
                <a:tc>
                  <a:txBody>
                    <a:bodyPr/>
                    <a:lstStyle/>
                    <a:p>
                      <a:r>
                        <a:rPr lang="en-GB" dirty="0"/>
                        <a:t>Project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758238"/>
                  </a:ext>
                </a:extLst>
              </a:tr>
              <a:tr h="208014">
                <a:tc>
                  <a:txBody>
                    <a:bodyPr/>
                    <a:lstStyle/>
                    <a:p>
                      <a:r>
                        <a:rPr lang="en-GB" dirty="0"/>
                        <a:t>Project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911942"/>
                  </a:ext>
                </a:extLst>
              </a:tr>
              <a:tr h="208014">
                <a:tc>
                  <a:txBody>
                    <a:bodyPr/>
                    <a:lstStyle/>
                    <a:p>
                      <a:r>
                        <a:rPr lang="en-GB" dirty="0"/>
                        <a:t>Project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897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5E1206-F1F4-407D-8A44-2D5F0CB12600}"/>
              </a:ext>
            </a:extLst>
          </p:cNvPr>
          <p:cNvSpPr txBox="1"/>
          <p:nvPr/>
        </p:nvSpPr>
        <p:spPr>
          <a:xfrm>
            <a:off x="371423" y="6426559"/>
            <a:ext cx="9536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Note: this applies to Scale based data collection only. See below for non-scale based Normalization methodology</a:t>
            </a:r>
          </a:p>
        </p:txBody>
      </p:sp>
    </p:spTree>
    <p:extLst>
      <p:ext uri="{BB962C8B-B14F-4D97-AF65-F5344CB8AC3E}">
        <p14:creationId xmlns:p14="http://schemas.microsoft.com/office/powerpoint/2010/main" val="274908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167E-ACC4-4EAF-9968-1516592B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253" y="39026"/>
            <a:ext cx="8129451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Review Value Score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Normalizing data: </a:t>
            </a:r>
            <a:r>
              <a:rPr lang="en-GB" sz="3200" b="1" dirty="0"/>
              <a:t>Non</a:t>
            </a:r>
            <a:r>
              <a:rPr lang="en-GB" sz="3200" dirty="0"/>
              <a:t>-</a:t>
            </a:r>
            <a:r>
              <a:rPr lang="en-GB" sz="3200" b="1" dirty="0"/>
              <a:t>Scale Based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FC2352-1060-4C34-829C-4788671DB69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1029231"/>
              </p:ext>
            </p:extLst>
          </p:nvPr>
        </p:nvGraphicFramePr>
        <p:xfrm>
          <a:off x="3442681" y="4702864"/>
          <a:ext cx="6496643" cy="2004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045">
                  <a:extLst>
                    <a:ext uri="{9D8B030D-6E8A-4147-A177-3AD203B41FA5}">
                      <a16:colId xmlns:a16="http://schemas.microsoft.com/office/drawing/2014/main" val="2677704805"/>
                    </a:ext>
                  </a:extLst>
                </a:gridCol>
                <a:gridCol w="1506830">
                  <a:extLst>
                    <a:ext uri="{9D8B030D-6E8A-4147-A177-3AD203B41FA5}">
                      <a16:colId xmlns:a16="http://schemas.microsoft.com/office/drawing/2014/main" val="3383204569"/>
                    </a:ext>
                  </a:extLst>
                </a:gridCol>
                <a:gridCol w="1229256">
                  <a:extLst>
                    <a:ext uri="{9D8B030D-6E8A-4147-A177-3AD203B41FA5}">
                      <a16:colId xmlns:a16="http://schemas.microsoft.com/office/drawing/2014/main" val="4279242055"/>
                    </a:ext>
                  </a:extLst>
                </a:gridCol>
                <a:gridCol w="1229256">
                  <a:extLst>
                    <a:ext uri="{9D8B030D-6E8A-4147-A177-3AD203B41FA5}">
                      <a16:colId xmlns:a16="http://schemas.microsoft.com/office/drawing/2014/main" val="328050774"/>
                    </a:ext>
                  </a:extLst>
                </a:gridCol>
                <a:gridCol w="1229256">
                  <a:extLst>
                    <a:ext uri="{9D8B030D-6E8A-4147-A177-3AD203B41FA5}">
                      <a16:colId xmlns:a16="http://schemas.microsoft.com/office/drawing/2014/main" val="4227262846"/>
                    </a:ext>
                  </a:extLst>
                </a:gridCol>
              </a:tblGrid>
              <a:tr h="653454">
                <a:tc>
                  <a:txBody>
                    <a:bodyPr/>
                    <a:lstStyle/>
                    <a:p>
                      <a:r>
                        <a:rPr lang="en-GB" dirty="0"/>
                        <a:t>Criteria A</a:t>
                      </a:r>
                      <a:br>
                        <a:rPr lang="en-GB" dirty="0"/>
                      </a:br>
                      <a:r>
                        <a:rPr lang="en-GB" dirty="0"/>
                        <a:t>MAX =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Score from Attribute</a:t>
                      </a:r>
                      <a:br>
                        <a:rPr lang="en-GB" sz="1400" dirty="0"/>
                      </a:br>
                      <a:r>
                        <a:rPr lang="en-GB" sz="1400" b="0" i="1" dirty="0"/>
                        <a:t>(Manual Entry)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Normalized Score </a:t>
                      </a:r>
                    </a:p>
                    <a:p>
                      <a:r>
                        <a:rPr lang="en-GB" sz="1200" b="0" i="1" dirty="0"/>
                        <a:t>(fed into AHP model)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dirty="0"/>
                        <a:t>Criteria A Weight</a:t>
                      </a:r>
                      <a:br>
                        <a:rPr lang="en-GB" sz="1600" b="0" i="1" dirty="0"/>
                      </a:br>
                      <a:r>
                        <a:rPr lang="en-GB" sz="1200" b="0" i="1" dirty="0"/>
                        <a:t>(from weight set)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/>
                        <a:t>Value Score</a:t>
                      </a:r>
                      <a:br>
                        <a:rPr lang="en-GB" sz="1800" b="0" i="1" dirty="0"/>
                      </a:br>
                      <a:r>
                        <a:rPr lang="en-GB" sz="1400" b="0" i="1" dirty="0"/>
                        <a:t>(for Criteria A)</a:t>
                      </a:r>
                      <a:endParaRPr lang="en-GB" sz="1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022023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r>
                        <a:rPr lang="en-GB" dirty="0"/>
                        <a:t>Project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758238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r>
                        <a:rPr lang="en-GB" dirty="0"/>
                        <a:t>Project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911942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r>
                        <a:rPr lang="en-GB" dirty="0"/>
                        <a:t>Project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897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66FDD2-5D4F-41B2-B979-D68A0A1422DC}"/>
              </a:ext>
            </a:extLst>
          </p:cNvPr>
          <p:cNvSpPr txBox="1"/>
          <p:nvPr/>
        </p:nvSpPr>
        <p:spPr>
          <a:xfrm>
            <a:off x="657356" y="1427132"/>
            <a:ext cx="117731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Normalized data means raw input is converted into a ratio from 0-100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For </a:t>
            </a:r>
            <a:r>
              <a:rPr lang="en-GB" sz="2400" b="1" dirty="0">
                <a:solidFill>
                  <a:schemeClr val="accent1"/>
                </a:solidFill>
              </a:rPr>
              <a:t>Manual Attributes* </a:t>
            </a:r>
            <a:r>
              <a:rPr lang="en-GB" sz="2400" dirty="0">
                <a:solidFill>
                  <a:schemeClr val="accent1"/>
                </a:solidFill>
              </a:rPr>
              <a:t>we use the </a:t>
            </a:r>
            <a:r>
              <a:rPr lang="en-GB" sz="2400" b="1" dirty="0">
                <a:solidFill>
                  <a:schemeClr val="accent1"/>
                </a:solidFill>
              </a:rPr>
              <a:t>Ideal Mode of Normalization:</a:t>
            </a:r>
            <a:br>
              <a:rPr lang="en-GB" sz="2400" b="1" dirty="0">
                <a:solidFill>
                  <a:schemeClr val="accent1"/>
                </a:solidFill>
              </a:rPr>
            </a:br>
            <a:r>
              <a:rPr lang="en-GB" sz="1200" b="1" i="1" dirty="0">
                <a:solidFill>
                  <a:schemeClr val="accent1"/>
                </a:solidFill>
              </a:rPr>
              <a:t>* </a:t>
            </a:r>
            <a:r>
              <a:rPr lang="en-GB" sz="1200" i="1" dirty="0">
                <a:solidFill>
                  <a:schemeClr val="accent1"/>
                </a:solidFill>
              </a:rPr>
              <a:t>See Data Training for details on Attribute types</a:t>
            </a:r>
            <a:endParaRPr lang="en-GB" sz="1200" b="1" i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F0EFF-83FC-4273-AAD7-BEAAE6F013EE}"/>
              </a:ext>
            </a:extLst>
          </p:cNvPr>
          <p:cNvSpPr txBox="1"/>
          <p:nvPr/>
        </p:nvSpPr>
        <p:spPr>
          <a:xfrm>
            <a:off x="2743903" y="2554862"/>
            <a:ext cx="8994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Normalized Value = Raw Value / Maximum Value</a:t>
            </a:r>
          </a:p>
          <a:p>
            <a:r>
              <a:rPr lang="en-GB" sz="2000" i="1" dirty="0"/>
              <a:t>Where Maximum Value = Max Value from Attribute definition </a:t>
            </a:r>
            <a:r>
              <a:rPr lang="en-GB" sz="2000" b="1" i="1" dirty="0"/>
              <a:t>OR</a:t>
            </a:r>
            <a:r>
              <a:rPr lang="en-GB" sz="2000" i="1" dirty="0"/>
              <a:t> Max value from the other Alternatives in the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6FA15-4D12-43BD-B7DD-D4512EBB6DAE}"/>
              </a:ext>
            </a:extLst>
          </p:cNvPr>
          <p:cNvSpPr txBox="1"/>
          <p:nvPr/>
        </p:nvSpPr>
        <p:spPr>
          <a:xfrm>
            <a:off x="2869688" y="3668231"/>
            <a:ext cx="899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have a ‘stable’ outcome that cannot change each time you add a new Alterative (with a score higher than any previously seen) you must </a:t>
            </a:r>
            <a:r>
              <a:rPr lang="en-GB" sz="2000" b="1" dirty="0"/>
              <a:t>set a MAX value in Attribute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E21F9-CD2E-48A9-B12D-887B27A8F9A2}"/>
              </a:ext>
            </a:extLst>
          </p:cNvPr>
          <p:cNvSpPr txBox="1"/>
          <p:nvPr/>
        </p:nvSpPr>
        <p:spPr>
          <a:xfrm>
            <a:off x="1263158" y="2801083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WHERE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528EC-F86D-4DAB-ABB9-A10797F26274}"/>
              </a:ext>
            </a:extLst>
          </p:cNvPr>
          <p:cNvSpPr txBox="1"/>
          <p:nvPr/>
        </p:nvSpPr>
        <p:spPr>
          <a:xfrm>
            <a:off x="1263158" y="3852897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THEN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84BE1-2766-4894-A04E-656F69DC5CD3}"/>
              </a:ext>
            </a:extLst>
          </p:cNvPr>
          <p:cNvSpPr txBox="1"/>
          <p:nvPr/>
        </p:nvSpPr>
        <p:spPr>
          <a:xfrm>
            <a:off x="1263158" y="5181709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EXAMPLE</a:t>
            </a:r>
          </a:p>
        </p:txBody>
      </p:sp>
      <p:sp>
        <p:nvSpPr>
          <p:cNvPr id="13" name="Freeform 502">
            <a:extLst>
              <a:ext uri="{FF2B5EF4-FFF2-40B4-BE49-F238E27FC236}">
                <a16:creationId xmlns:a16="http://schemas.microsoft.com/office/drawing/2014/main" id="{74E769CF-459C-415A-B931-E27C3338CFA1}"/>
              </a:ext>
            </a:extLst>
          </p:cNvPr>
          <p:cNvSpPr>
            <a:spLocks noEditPoints="1"/>
          </p:cNvSpPr>
          <p:nvPr/>
        </p:nvSpPr>
        <p:spPr bwMode="auto">
          <a:xfrm>
            <a:off x="3400148" y="4941365"/>
            <a:ext cx="1304837" cy="40681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952E3-7188-A7A9-B5D7-70E5354D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22" y="280733"/>
            <a:ext cx="11275647" cy="60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938E-DC1B-47D6-9BF4-FF89F22D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" y="0"/>
            <a:ext cx="11983298" cy="162049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Review Value Score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/>
              <a:t>Aggregate</a:t>
            </a:r>
            <a:r>
              <a:rPr lang="en-GB" sz="3200" dirty="0"/>
              <a:t> </a:t>
            </a:r>
            <a:r>
              <a:rPr lang="en-GB" sz="3200" i="1" dirty="0"/>
              <a:t>Normalized Scores</a:t>
            </a:r>
            <a:r>
              <a:rPr lang="en-GB" sz="3200" dirty="0"/>
              <a:t> to create Total Value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F5D5B-233C-4BD4-A8DC-91FC513FC133}"/>
              </a:ext>
            </a:extLst>
          </p:cNvPr>
          <p:cNvSpPr txBox="1"/>
          <p:nvPr/>
        </p:nvSpPr>
        <p:spPr>
          <a:xfrm>
            <a:off x="5223544" y="1538521"/>
            <a:ext cx="1314206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GB" dirty="0"/>
              <a:t>project 1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50</a:t>
            </a:r>
            <a:br>
              <a:rPr lang="en-GB" dirty="0"/>
            </a:br>
            <a:r>
              <a:rPr lang="en-GB" dirty="0"/>
              <a:t>100</a:t>
            </a:r>
            <a:br>
              <a:rPr lang="en-GB" dirty="0"/>
            </a:br>
            <a:r>
              <a:rPr lang="en-GB" dirty="0"/>
              <a:t>0</a:t>
            </a:r>
            <a:br>
              <a:rPr lang="en-GB" dirty="0"/>
            </a:br>
            <a:r>
              <a:rPr lang="en-GB" dirty="0"/>
              <a:t>50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572B4-2D7A-444A-B9EE-6BF4A8850CA5}"/>
              </a:ext>
            </a:extLst>
          </p:cNvPr>
          <p:cNvSpPr txBox="1"/>
          <p:nvPr/>
        </p:nvSpPr>
        <p:spPr>
          <a:xfrm>
            <a:off x="3333724" y="1538521"/>
            <a:ext cx="1636987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algn="ctr"/>
            <a:r>
              <a:rPr lang="en-GB" sz="2400" dirty="0"/>
              <a:t>Criteria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C1.1 = 20%</a:t>
            </a:r>
            <a:br>
              <a:rPr lang="en-GB" sz="2400" dirty="0"/>
            </a:br>
            <a:r>
              <a:rPr lang="en-GB" sz="2400" dirty="0"/>
              <a:t>C1.2 = 40%</a:t>
            </a:r>
            <a:br>
              <a:rPr lang="en-GB" sz="2400" dirty="0"/>
            </a:br>
            <a:r>
              <a:rPr lang="en-GB" sz="2400" dirty="0"/>
              <a:t>C2.1 = 10%</a:t>
            </a:r>
            <a:br>
              <a:rPr lang="en-GB" sz="2400" dirty="0"/>
            </a:br>
            <a:r>
              <a:rPr lang="en-GB" sz="2400" dirty="0"/>
              <a:t>C2.2 = 30%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899DF-5F5D-446C-A8FC-B0BA14E13560}"/>
              </a:ext>
            </a:extLst>
          </p:cNvPr>
          <p:cNvSpPr txBox="1"/>
          <p:nvPr/>
        </p:nvSpPr>
        <p:spPr>
          <a:xfrm>
            <a:off x="7088959" y="1538521"/>
            <a:ext cx="1314206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GB" dirty="0"/>
              <a:t>project 2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0</a:t>
            </a:r>
            <a:br>
              <a:rPr lang="en-GB" dirty="0"/>
            </a:br>
            <a:r>
              <a:rPr lang="en-GB" dirty="0"/>
              <a:t>0</a:t>
            </a:r>
            <a:br>
              <a:rPr lang="en-GB" dirty="0"/>
            </a:br>
            <a:r>
              <a:rPr lang="en-GB" dirty="0"/>
              <a:t>100</a:t>
            </a:r>
            <a:br>
              <a:rPr lang="en-GB" dirty="0"/>
            </a:br>
            <a:r>
              <a:rPr lang="en-GB" dirty="0"/>
              <a:t>100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23ED8-2A74-4376-8AE4-DADCB993201C}"/>
              </a:ext>
            </a:extLst>
          </p:cNvPr>
          <p:cNvSpPr txBox="1"/>
          <p:nvPr/>
        </p:nvSpPr>
        <p:spPr>
          <a:xfrm>
            <a:off x="5566427" y="3971414"/>
            <a:ext cx="69442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/>
              <a:t>65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8C7B4-1BAB-4716-A814-E16A1FCD362C}"/>
              </a:ext>
            </a:extLst>
          </p:cNvPr>
          <p:cNvSpPr txBox="1"/>
          <p:nvPr/>
        </p:nvSpPr>
        <p:spPr>
          <a:xfrm>
            <a:off x="7442365" y="3971414"/>
            <a:ext cx="69442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200" b="1" dirty="0"/>
              <a:t>40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865DDF-70FB-4FB6-895C-786FF981CB39}"/>
              </a:ext>
            </a:extLst>
          </p:cNvPr>
          <p:cNvSpPr txBox="1"/>
          <p:nvPr/>
        </p:nvSpPr>
        <p:spPr>
          <a:xfrm>
            <a:off x="9023303" y="1563937"/>
            <a:ext cx="1314206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GB" dirty="0"/>
              <a:t>project 3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100</a:t>
            </a:r>
            <a:br>
              <a:rPr lang="en-GB" dirty="0"/>
            </a:br>
            <a:r>
              <a:rPr lang="en-GB" dirty="0"/>
              <a:t>100</a:t>
            </a:r>
          </a:p>
          <a:p>
            <a:pPr algn="ctr"/>
            <a:r>
              <a:rPr lang="en-GB" dirty="0"/>
              <a:t>100</a:t>
            </a:r>
          </a:p>
          <a:p>
            <a:pPr algn="ctr"/>
            <a:r>
              <a:rPr lang="en-GB" dirty="0"/>
              <a:t>100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38B8C3-6104-43E1-A9BD-25D0D0B6C87A}"/>
              </a:ext>
            </a:extLst>
          </p:cNvPr>
          <p:cNvSpPr txBox="1"/>
          <p:nvPr/>
        </p:nvSpPr>
        <p:spPr>
          <a:xfrm>
            <a:off x="9280588" y="3981688"/>
            <a:ext cx="90281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/>
              <a:t>100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305E74-1415-49E6-8DA8-1DBDB1FA2300}"/>
              </a:ext>
            </a:extLst>
          </p:cNvPr>
          <p:cNvSpPr/>
          <p:nvPr/>
        </p:nvSpPr>
        <p:spPr>
          <a:xfrm>
            <a:off x="3187943" y="1596631"/>
            <a:ext cx="7614478" cy="29268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B72A508-878F-4891-8AF8-A7908E5558C0}"/>
              </a:ext>
            </a:extLst>
          </p:cNvPr>
          <p:cNvSpPr/>
          <p:nvPr/>
        </p:nvSpPr>
        <p:spPr>
          <a:xfrm>
            <a:off x="1125779" y="5200144"/>
            <a:ext cx="3181126" cy="1050345"/>
          </a:xfrm>
          <a:prstGeom prst="wedgeRoundRectCallout">
            <a:avLst>
              <a:gd name="adj1" fmla="val 77465"/>
              <a:gd name="adj2" fmla="val -11217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Project 1 </a:t>
            </a:r>
            <a:r>
              <a:rPr lang="en-GB" sz="2000" dirty="0"/>
              <a:t>strong for Criteria 1.2 which is most important criteria – hence a high score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E7CE731-9A36-4E3C-9AC3-D33AD97E8791}"/>
              </a:ext>
            </a:extLst>
          </p:cNvPr>
          <p:cNvSpPr/>
          <p:nvPr/>
        </p:nvSpPr>
        <p:spPr>
          <a:xfrm>
            <a:off x="4489946" y="5200144"/>
            <a:ext cx="3181126" cy="1050345"/>
          </a:xfrm>
          <a:prstGeom prst="wedgeRoundRectCallout">
            <a:avLst>
              <a:gd name="adj1" fmla="val 48791"/>
              <a:gd name="adj2" fmla="val -10415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/>
              <a:t>Project 2 </a:t>
            </a:r>
            <a:r>
              <a:rPr lang="en-GB" sz="2000"/>
              <a:t>is relevant to less important criteria, and therefore only scores 40 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E2A069B-B656-4BA9-9EAF-0B3AEADC5874}"/>
              </a:ext>
            </a:extLst>
          </p:cNvPr>
          <p:cNvSpPr/>
          <p:nvPr/>
        </p:nvSpPr>
        <p:spPr>
          <a:xfrm>
            <a:off x="8118091" y="5200144"/>
            <a:ext cx="3335334" cy="1050345"/>
          </a:xfrm>
          <a:prstGeom prst="wedgeRoundRectCallout">
            <a:avLst>
              <a:gd name="adj1" fmla="val 21"/>
              <a:gd name="adj2" fmla="val -11535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Project 3 </a:t>
            </a:r>
            <a:r>
              <a:rPr lang="en-GB" sz="2000" dirty="0"/>
              <a:t>is 100 for all criteria – and therefore scores a perfect 100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AB9B774-0B0D-43B5-BC4E-84BDAC555476}"/>
              </a:ext>
            </a:extLst>
          </p:cNvPr>
          <p:cNvSpPr/>
          <p:nvPr/>
        </p:nvSpPr>
        <p:spPr>
          <a:xfrm>
            <a:off x="297390" y="1620491"/>
            <a:ext cx="2326877" cy="2584179"/>
          </a:xfrm>
          <a:prstGeom prst="wedgeRoundRectCallout">
            <a:avLst>
              <a:gd name="adj1" fmla="val 79633"/>
              <a:gd name="adj2" fmla="val -12168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We have </a:t>
            </a:r>
            <a:r>
              <a:rPr lang="en-GB" sz="2000" b="1" dirty="0"/>
              <a:t>4 sub-criteria </a:t>
            </a:r>
            <a:r>
              <a:rPr lang="en-GB" sz="2000" dirty="0"/>
              <a:t>&amp; </a:t>
            </a:r>
            <a:r>
              <a:rPr lang="en-GB" sz="2000" b="1" dirty="0"/>
              <a:t>3 projects </a:t>
            </a:r>
            <a:r>
              <a:rPr lang="en-GB" sz="2000" dirty="0"/>
              <a:t>in our model which have been weighted &amp; scored as follows…</a:t>
            </a:r>
          </a:p>
        </p:txBody>
      </p:sp>
    </p:spTree>
    <p:extLst>
      <p:ext uri="{BB962C8B-B14F-4D97-AF65-F5344CB8AC3E}">
        <p14:creationId xmlns:p14="http://schemas.microsoft.com/office/powerpoint/2010/main" val="991663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4" y="359545"/>
            <a:ext cx="7051766" cy="1842882"/>
          </a:xfrm>
        </p:spPr>
        <p:txBody>
          <a:bodyPr>
            <a:normAutofit/>
          </a:bodyPr>
          <a:lstStyle/>
          <a:p>
            <a:r>
              <a:rPr lang="en-US" sz="6000" dirty="0">
                <a:cs typeface="Calibri"/>
              </a:rPr>
              <a:t>TransparentChoice</a:t>
            </a:r>
            <a:br>
              <a:rPr lang="en-US" sz="6000" dirty="0">
                <a:cs typeface="Calibri"/>
              </a:rPr>
            </a:br>
            <a:r>
              <a:rPr lang="en-US" sz="3600" b="1" dirty="0">
                <a:cs typeface="Calibri"/>
              </a:rPr>
              <a:t>Score Projects – User Guide</a:t>
            </a:r>
            <a:endParaRPr lang="en-US" sz="6000" b="1" dirty="0">
              <a:cs typeface="Calibri"/>
            </a:endParaRPr>
          </a:p>
        </p:txBody>
      </p:sp>
      <p:pic>
        <p:nvPicPr>
          <p:cNvPr id="5" name="Graphic 4" descr="Classroom with solid fill">
            <a:hlinkClick r:id="rId2"/>
            <a:extLst>
              <a:ext uri="{FF2B5EF4-FFF2-40B4-BE49-F238E27FC236}">
                <a16:creationId xmlns:a16="http://schemas.microsoft.com/office/drawing/2014/main" id="{BE895D28-F12D-479F-9267-F88ADDAA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936" y="3917509"/>
            <a:ext cx="2650075" cy="2650075"/>
          </a:xfrm>
          <a:prstGeom prst="rect">
            <a:avLst/>
          </a:prstGeom>
        </p:spPr>
      </p:pic>
      <p:pic>
        <p:nvPicPr>
          <p:cNvPr id="4" name="Picture 7" descr="Logo, company nam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F54A1CD-45E8-47FF-8EFA-2B5AC2A388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21" t="22543" r="30519" b="11561"/>
          <a:stretch/>
        </p:blipFill>
        <p:spPr>
          <a:xfrm>
            <a:off x="1943157" y="3917509"/>
            <a:ext cx="2673037" cy="245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40FE2-9FF7-AF2E-952B-B11AA41D2A9D}"/>
              </a:ext>
            </a:extLst>
          </p:cNvPr>
          <p:cNvSpPr txBox="1"/>
          <p:nvPr/>
        </p:nvSpPr>
        <p:spPr>
          <a:xfrm>
            <a:off x="1800541" y="3429001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Software Set-Up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A6F01-287E-7812-2335-A734AB9CD5E1}"/>
              </a:ext>
            </a:extLst>
          </p:cNvPr>
          <p:cNvSpPr txBox="1"/>
          <p:nvPr/>
        </p:nvSpPr>
        <p:spPr>
          <a:xfrm>
            <a:off x="7041839" y="3429000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Client Hub Page</a:t>
            </a:r>
          </a:p>
        </p:txBody>
      </p:sp>
    </p:spTree>
    <p:extLst>
      <p:ext uri="{BB962C8B-B14F-4D97-AF65-F5344CB8AC3E}">
        <p14:creationId xmlns:p14="http://schemas.microsoft.com/office/powerpoint/2010/main" val="3824069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952E3-7188-A7A9-B5D7-70E5354D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22" y="280733"/>
            <a:ext cx="11275647" cy="60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80229-97B8-4581-9543-5B66DF0FB40F}"/>
              </a:ext>
            </a:extLst>
          </p:cNvPr>
          <p:cNvSpPr txBox="1">
            <a:spLocks/>
          </p:cNvSpPr>
          <p:nvPr/>
        </p:nvSpPr>
        <p:spPr>
          <a:xfrm>
            <a:off x="3872048" y="0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dirty="0"/>
              <a:t>Assessments Set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54959-F78F-49E4-AB5A-E6B211164674}"/>
              </a:ext>
            </a:extLst>
          </p:cNvPr>
          <p:cNvSpPr txBox="1"/>
          <p:nvPr/>
        </p:nvSpPr>
        <p:spPr>
          <a:xfrm>
            <a:off x="896582" y="2015846"/>
            <a:ext cx="378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Add People</a:t>
            </a:r>
          </a:p>
          <a:p>
            <a:r>
              <a:rPr lang="en-GB" dirty="0"/>
              <a:t>Name + Emails for everyone involved in scoring projects – </a:t>
            </a:r>
            <a:r>
              <a:rPr lang="en-GB" b="1" i="1" dirty="0">
                <a:hlinkClick r:id="rId2"/>
              </a:rPr>
              <a:t>see criteria weights training for details</a:t>
            </a:r>
            <a:endParaRPr lang="en-GB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700D0-D138-492F-86D0-9C8D90A3E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77" r="22982"/>
          <a:stretch/>
        </p:blipFill>
        <p:spPr>
          <a:xfrm>
            <a:off x="7171283" y="1060290"/>
            <a:ext cx="4685437" cy="1841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371802-8047-4791-8CB6-63457B697B2D}"/>
              </a:ext>
            </a:extLst>
          </p:cNvPr>
          <p:cNvSpPr txBox="1"/>
          <p:nvPr/>
        </p:nvSpPr>
        <p:spPr>
          <a:xfrm>
            <a:off x="223452" y="20247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5CFB5-DAEC-4F36-A1C9-74C2FAF61109}"/>
              </a:ext>
            </a:extLst>
          </p:cNvPr>
          <p:cNvSpPr txBox="1"/>
          <p:nvPr/>
        </p:nvSpPr>
        <p:spPr>
          <a:xfrm>
            <a:off x="169906" y="36499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C2A923-021C-451F-B129-D6759C06F2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681"/>
          <a:stretch/>
        </p:blipFill>
        <p:spPr>
          <a:xfrm>
            <a:off x="4568185" y="3615038"/>
            <a:ext cx="3909077" cy="835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B6325-4D0D-43A9-AB3C-A043882B47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63"/>
          <a:stretch/>
        </p:blipFill>
        <p:spPr>
          <a:xfrm>
            <a:off x="8682442" y="3493174"/>
            <a:ext cx="2647510" cy="2404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5DD242-D864-4FC8-8E09-7D28BF90501B}"/>
              </a:ext>
            </a:extLst>
          </p:cNvPr>
          <p:cNvSpPr txBox="1"/>
          <p:nvPr/>
        </p:nvSpPr>
        <p:spPr>
          <a:xfrm>
            <a:off x="850890" y="3649424"/>
            <a:ext cx="378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Create Panel</a:t>
            </a:r>
          </a:p>
          <a:p>
            <a:r>
              <a:rPr lang="en-GB" dirty="0"/>
              <a:t>Name Panel &amp; add notes for reference. Assign an owner from any workspace user.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666070-FD6B-4DFF-AA68-030454A86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263" y="4695594"/>
            <a:ext cx="3985179" cy="18418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FD36E6-C42B-48C4-BC64-E8ACEA035757}"/>
              </a:ext>
            </a:extLst>
          </p:cNvPr>
          <p:cNvSpPr txBox="1"/>
          <p:nvPr/>
        </p:nvSpPr>
        <p:spPr>
          <a:xfrm>
            <a:off x="223452" y="54232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02B28-A4B6-401D-9374-625B1550F1CB}"/>
              </a:ext>
            </a:extLst>
          </p:cNvPr>
          <p:cNvSpPr txBox="1"/>
          <p:nvPr/>
        </p:nvSpPr>
        <p:spPr>
          <a:xfrm>
            <a:off x="896582" y="5346300"/>
            <a:ext cx="3782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Configure Panel</a:t>
            </a:r>
          </a:p>
          <a:p>
            <a:r>
              <a:rPr lang="en-GB" dirty="0"/>
              <a:t>You’re now ready to set up the panel  - </a:t>
            </a:r>
            <a:r>
              <a:rPr lang="en-GB" i="1" dirty="0"/>
              <a:t>see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C3E37-ADCB-6874-DC24-52777F3B8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077" y="1132046"/>
            <a:ext cx="1422443" cy="24448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A1591A-CB69-4F2B-8F25-FBA418F1F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1754" y="1518605"/>
            <a:ext cx="1194075" cy="8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480B-D5E7-43EF-BA22-F5FC025B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511" y="124774"/>
            <a:ext cx="8129451" cy="1004740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dirty="0"/>
              <a:t>Assessments Configuration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DE394-2978-49A9-816C-9903AF0C9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97"/>
          <a:stretch/>
        </p:blipFill>
        <p:spPr>
          <a:xfrm>
            <a:off x="633548" y="1406399"/>
            <a:ext cx="2531052" cy="3122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EEAC76-B062-4FAA-A45A-6B7051606889}"/>
              </a:ext>
            </a:extLst>
          </p:cNvPr>
          <p:cNvSpPr txBox="1"/>
          <p:nvPr/>
        </p:nvSpPr>
        <p:spPr>
          <a:xfrm>
            <a:off x="7415643" y="4344164"/>
            <a:ext cx="448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Pick Projects by </a:t>
            </a:r>
            <a:r>
              <a:rPr lang="en-GB" b="1" dirty="0">
                <a:solidFill>
                  <a:schemeClr val="tx2"/>
                </a:solidFill>
              </a:rPr>
              <a:t>Selecting a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8DC6B-0DFF-453D-B041-C5A78E3AF0CF}"/>
              </a:ext>
            </a:extLst>
          </p:cNvPr>
          <p:cNvSpPr txBox="1"/>
          <p:nvPr/>
        </p:nvSpPr>
        <p:spPr>
          <a:xfrm>
            <a:off x="7118053" y="2967760"/>
            <a:ext cx="42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Pick any </a:t>
            </a:r>
            <a:r>
              <a:rPr lang="en-GB" b="1" dirty="0"/>
              <a:t>numeric Attribute</a:t>
            </a:r>
            <a:r>
              <a:rPr lang="en-GB" dirty="0"/>
              <a:t> to score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C0205-7322-4AA0-9951-8D5C0D36525A}"/>
              </a:ext>
            </a:extLst>
          </p:cNvPr>
          <p:cNvSpPr txBox="1"/>
          <p:nvPr/>
        </p:nvSpPr>
        <p:spPr>
          <a:xfrm>
            <a:off x="5016612" y="1132830"/>
            <a:ext cx="700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to pick which People take the survey</a:t>
            </a:r>
            <a:br>
              <a:rPr lang="en-GB" dirty="0"/>
            </a:br>
            <a:r>
              <a:rPr lang="en-GB" dirty="0"/>
              <a:t>(NOTE: for targeting this will auto-populate)</a:t>
            </a:r>
            <a:br>
              <a:rPr lang="en-GB" dirty="0"/>
            </a:b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612147-5B88-42D1-9B4B-18B4E742584E}"/>
              </a:ext>
            </a:extLst>
          </p:cNvPr>
          <p:cNvCxnSpPr>
            <a:cxnSpLocks/>
          </p:cNvCxnSpPr>
          <p:nvPr/>
        </p:nvCxnSpPr>
        <p:spPr>
          <a:xfrm>
            <a:off x="4725183" y="989714"/>
            <a:ext cx="0" cy="1271016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551640-F3BD-433E-BF9B-FCD81A6725B9}"/>
              </a:ext>
            </a:extLst>
          </p:cNvPr>
          <p:cNvCxnSpPr>
            <a:cxnSpLocks/>
          </p:cNvCxnSpPr>
          <p:nvPr/>
        </p:nvCxnSpPr>
        <p:spPr>
          <a:xfrm>
            <a:off x="4725183" y="2489518"/>
            <a:ext cx="0" cy="1271016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0B270A-1533-435D-93DC-615CCB5FFE49}"/>
              </a:ext>
            </a:extLst>
          </p:cNvPr>
          <p:cNvCxnSpPr>
            <a:cxnSpLocks/>
          </p:cNvCxnSpPr>
          <p:nvPr/>
        </p:nvCxnSpPr>
        <p:spPr>
          <a:xfrm>
            <a:off x="4725183" y="4150687"/>
            <a:ext cx="0" cy="2124744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FE9F4F-A553-44A3-9D61-7A6E041753AE}"/>
              </a:ext>
            </a:extLst>
          </p:cNvPr>
          <p:cNvCxnSpPr/>
          <p:nvPr/>
        </p:nvCxnSpPr>
        <p:spPr>
          <a:xfrm flipV="1">
            <a:off x="3315166" y="2043912"/>
            <a:ext cx="868218" cy="81788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66221A-5F26-4B98-B509-E0E2427AE82E}"/>
              </a:ext>
            </a:extLst>
          </p:cNvPr>
          <p:cNvCxnSpPr>
            <a:cxnSpLocks/>
          </p:cNvCxnSpPr>
          <p:nvPr/>
        </p:nvCxnSpPr>
        <p:spPr>
          <a:xfrm>
            <a:off x="3352112" y="3415969"/>
            <a:ext cx="715818" cy="73471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761B68-3CC4-4E94-902C-A3A0DEED4EE3}"/>
              </a:ext>
            </a:extLst>
          </p:cNvPr>
          <p:cNvCxnSpPr>
            <a:cxnSpLocks/>
          </p:cNvCxnSpPr>
          <p:nvPr/>
        </p:nvCxnSpPr>
        <p:spPr>
          <a:xfrm>
            <a:off x="3438571" y="3125026"/>
            <a:ext cx="51821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3E07986-1ADC-4B09-A186-68E19D8A4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78" r="63177" b="5966"/>
          <a:stretch/>
        </p:blipFill>
        <p:spPr>
          <a:xfrm>
            <a:off x="5050554" y="4022373"/>
            <a:ext cx="2216766" cy="2253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515A2B-2E61-4230-8159-F92C1B578E99}"/>
              </a:ext>
            </a:extLst>
          </p:cNvPr>
          <p:cNvSpPr txBox="1"/>
          <p:nvPr/>
        </p:nvSpPr>
        <p:spPr>
          <a:xfrm>
            <a:off x="4162945" y="45863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2BE3C-21ED-4B67-ABB4-0FC3EAD3810B}"/>
              </a:ext>
            </a:extLst>
          </p:cNvPr>
          <p:cNvSpPr txBox="1"/>
          <p:nvPr/>
        </p:nvSpPr>
        <p:spPr>
          <a:xfrm>
            <a:off x="7415643" y="4796415"/>
            <a:ext cx="448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targeting cell to lock survey (optional)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E5ADA9-147A-4C97-9E00-5B35F6684AAF}"/>
              </a:ext>
            </a:extLst>
          </p:cNvPr>
          <p:cNvSpPr txBox="1"/>
          <p:nvPr/>
        </p:nvSpPr>
        <p:spPr>
          <a:xfrm>
            <a:off x="7415643" y="5377914"/>
            <a:ext cx="302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Enrich description to the project to help scorers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3AA883-ED9A-400D-A033-FD7AA6B6EC9A}"/>
              </a:ext>
            </a:extLst>
          </p:cNvPr>
          <p:cNvCxnSpPr>
            <a:cxnSpLocks/>
          </p:cNvCxnSpPr>
          <p:nvPr/>
        </p:nvCxnSpPr>
        <p:spPr>
          <a:xfrm>
            <a:off x="6820464" y="4528830"/>
            <a:ext cx="59517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7330B1-3010-493F-A0D0-23C35AF8AF3F}"/>
              </a:ext>
            </a:extLst>
          </p:cNvPr>
          <p:cNvCxnSpPr>
            <a:cxnSpLocks/>
          </p:cNvCxnSpPr>
          <p:nvPr/>
        </p:nvCxnSpPr>
        <p:spPr>
          <a:xfrm>
            <a:off x="6820464" y="4953372"/>
            <a:ext cx="59517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D8592-0E4D-4A67-BCDF-23E6B9E41FF3}"/>
              </a:ext>
            </a:extLst>
          </p:cNvPr>
          <p:cNvCxnSpPr>
            <a:cxnSpLocks/>
          </p:cNvCxnSpPr>
          <p:nvPr/>
        </p:nvCxnSpPr>
        <p:spPr>
          <a:xfrm>
            <a:off x="6820464" y="5593861"/>
            <a:ext cx="59517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84A4B6-035A-4C5B-9DF4-EA2DB3936C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66"/>
          <a:stretch/>
        </p:blipFill>
        <p:spPr>
          <a:xfrm>
            <a:off x="5050554" y="2330144"/>
            <a:ext cx="1930499" cy="1449136"/>
          </a:xfrm>
          <a:prstGeom prst="rect">
            <a:avLst/>
          </a:prstGeom>
        </p:spPr>
      </p:pic>
      <p:sp>
        <p:nvSpPr>
          <p:cNvPr id="28" name="Freeform 502">
            <a:extLst>
              <a:ext uri="{FF2B5EF4-FFF2-40B4-BE49-F238E27FC236}">
                <a16:creationId xmlns:a16="http://schemas.microsoft.com/office/drawing/2014/main" id="{3E958211-C4E3-45CA-BF44-BD400D4F4EB4}"/>
              </a:ext>
            </a:extLst>
          </p:cNvPr>
          <p:cNvSpPr>
            <a:spLocks noEditPoints="1"/>
          </p:cNvSpPr>
          <p:nvPr/>
        </p:nvSpPr>
        <p:spPr bwMode="auto">
          <a:xfrm rot="5400000" flipV="1">
            <a:off x="5074941" y="2941954"/>
            <a:ext cx="449634" cy="49840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27B27E-C188-4E6E-931B-E7BACA64B75A}"/>
              </a:ext>
            </a:extLst>
          </p:cNvPr>
          <p:cNvSpPr txBox="1"/>
          <p:nvPr/>
        </p:nvSpPr>
        <p:spPr>
          <a:xfrm>
            <a:off x="4162945" y="28294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DCAC89-BE91-489F-976C-767014B379BA}"/>
              </a:ext>
            </a:extLst>
          </p:cNvPr>
          <p:cNvSpPr txBox="1"/>
          <p:nvPr/>
        </p:nvSpPr>
        <p:spPr>
          <a:xfrm>
            <a:off x="4162945" y="13328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8360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808E1-18DB-489D-A0F1-17371601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48" y="122406"/>
            <a:ext cx="6790265" cy="2659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0099B0-D0B1-44CE-8C66-B592778DCDC3}"/>
              </a:ext>
            </a:extLst>
          </p:cNvPr>
          <p:cNvSpPr txBox="1"/>
          <p:nvPr/>
        </p:nvSpPr>
        <p:spPr>
          <a:xfrm>
            <a:off x="167254" y="2781987"/>
            <a:ext cx="8067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 into the box for generic text that will appear in every Alternative Description. Leave {Description} to keep the core attribute field (recommended).</a:t>
            </a:r>
          </a:p>
          <a:p>
            <a:endParaRPr lang="en-GB" dirty="0"/>
          </a:p>
          <a:p>
            <a:r>
              <a:rPr lang="en-GB" dirty="0"/>
              <a:t>Add Alternative specific data by inserting an Attribute by using </a:t>
            </a:r>
            <a:r>
              <a:rPr lang="en-GB" b="1" dirty="0"/>
              <a:t>{ATTRIBUTE NAME} 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Format with basic HTML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BOLD </a:t>
            </a:r>
            <a:r>
              <a:rPr lang="en-GB" sz="1400" b="1" dirty="0"/>
              <a:t>&lt;b&gt; {Resources - total} &lt;/b&gt;</a:t>
            </a:r>
          </a:p>
          <a:p>
            <a:endParaRPr lang="en-GB" sz="1400" dirty="0"/>
          </a:p>
          <a:p>
            <a:r>
              <a:rPr lang="en-GB" i="1" dirty="0"/>
              <a:t>Italic </a:t>
            </a:r>
            <a:r>
              <a:rPr lang="en-GB" sz="1400" b="1" dirty="0"/>
              <a:t>&lt;</a:t>
            </a:r>
            <a:r>
              <a:rPr lang="en-GB" sz="1400" b="1" dirty="0" err="1"/>
              <a:t>i</a:t>
            </a:r>
            <a:r>
              <a:rPr lang="en-GB" sz="1400" b="1" dirty="0"/>
              <a:t>&gt; {Resources - total} &lt;/</a:t>
            </a:r>
            <a:r>
              <a:rPr lang="en-GB" sz="1400" b="1" dirty="0" err="1"/>
              <a:t>i</a:t>
            </a:r>
            <a:r>
              <a:rPr lang="en-GB" sz="1400" b="1" dirty="0"/>
              <a:t>&gt;</a:t>
            </a:r>
          </a:p>
          <a:p>
            <a:endParaRPr lang="en-GB" sz="1400" b="1" dirty="0"/>
          </a:p>
          <a:p>
            <a:r>
              <a:rPr lang="en-GB" dirty="0">
                <a:highlight>
                  <a:srgbClr val="FFFF00"/>
                </a:highlight>
              </a:rPr>
              <a:t>Highlight</a:t>
            </a:r>
            <a:r>
              <a:rPr lang="en-GB" sz="1400" b="1" dirty="0"/>
              <a:t> &lt;mark&gt; {Resources - total} &lt;/mark&gt;</a:t>
            </a:r>
          </a:p>
          <a:p>
            <a:endParaRPr lang="en-GB" sz="1400" b="1" dirty="0"/>
          </a:p>
          <a:p>
            <a:r>
              <a:rPr lang="en-GB" b="1" u="sng" dirty="0"/>
              <a:t>Hyperlink</a:t>
            </a:r>
            <a:r>
              <a:rPr lang="en-GB" b="1" dirty="0"/>
              <a:t> </a:t>
            </a:r>
            <a:r>
              <a:rPr lang="en-GB" sz="1400" b="1" dirty="0"/>
              <a:t>&lt;a&gt; {link attribute} &lt;/a&gt;</a:t>
            </a:r>
            <a:endParaRPr lang="en-GB" b="1" u="sng" dirty="0"/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6F3ABD5E-86C1-4673-BCA8-64A820264038}"/>
              </a:ext>
            </a:extLst>
          </p:cNvPr>
          <p:cNvSpPr txBox="1">
            <a:spLocks/>
          </p:cNvSpPr>
          <p:nvPr/>
        </p:nvSpPr>
        <p:spPr>
          <a:xfrm>
            <a:off x="1182848" y="10246"/>
            <a:ext cx="110091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b="0" dirty="0"/>
              <a:t>Enrich Description</a:t>
            </a:r>
            <a:endParaRPr lang="en-GB" b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773372-B8E6-46AC-9B08-049B4D44EB0C}"/>
              </a:ext>
            </a:extLst>
          </p:cNvPr>
          <p:cNvSpPr txBox="1"/>
          <p:nvPr/>
        </p:nvSpPr>
        <p:spPr>
          <a:xfrm>
            <a:off x="9097812" y="1492925"/>
            <a:ext cx="316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</a:t>
            </a:r>
            <a:r>
              <a:rPr lang="en-GB" b="1" dirty="0"/>
              <a:t>Insert</a:t>
            </a:r>
            <a:r>
              <a:rPr lang="en-GB" dirty="0"/>
              <a:t> to pick an Attribute from a List</a:t>
            </a:r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8093-C0BB-4B4C-A080-2FDC83AA8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81"/>
          <a:stretch/>
        </p:blipFill>
        <p:spPr>
          <a:xfrm>
            <a:off x="9528776" y="2041661"/>
            <a:ext cx="2305719" cy="152842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C6B4EAC-8930-4C59-93FD-388934C3097F}"/>
              </a:ext>
            </a:extLst>
          </p:cNvPr>
          <p:cNvSpPr/>
          <p:nvPr/>
        </p:nvSpPr>
        <p:spPr>
          <a:xfrm>
            <a:off x="1057360" y="1771174"/>
            <a:ext cx="5258920" cy="792945"/>
          </a:xfrm>
          <a:custGeom>
            <a:avLst/>
            <a:gdLst>
              <a:gd name="connsiteX0" fmla="*/ 0 w 5258920"/>
              <a:gd name="connsiteY0" fmla="*/ 0 h 792945"/>
              <a:gd name="connsiteX1" fmla="*/ 689503 w 5258920"/>
              <a:gd name="connsiteY1" fmla="*/ 0 h 792945"/>
              <a:gd name="connsiteX2" fmla="*/ 1326416 w 5258920"/>
              <a:gd name="connsiteY2" fmla="*/ 0 h 792945"/>
              <a:gd name="connsiteX3" fmla="*/ 1910741 w 5258920"/>
              <a:gd name="connsiteY3" fmla="*/ 0 h 792945"/>
              <a:gd name="connsiteX4" fmla="*/ 2495065 w 5258920"/>
              <a:gd name="connsiteY4" fmla="*/ 0 h 792945"/>
              <a:gd name="connsiteX5" fmla="*/ 3184568 w 5258920"/>
              <a:gd name="connsiteY5" fmla="*/ 0 h 792945"/>
              <a:gd name="connsiteX6" fmla="*/ 3821482 w 5258920"/>
              <a:gd name="connsiteY6" fmla="*/ 0 h 792945"/>
              <a:gd name="connsiteX7" fmla="*/ 4248039 w 5258920"/>
              <a:gd name="connsiteY7" fmla="*/ 0 h 792945"/>
              <a:gd name="connsiteX8" fmla="*/ 5258920 w 5258920"/>
              <a:gd name="connsiteY8" fmla="*/ 0 h 792945"/>
              <a:gd name="connsiteX9" fmla="*/ 5258920 w 5258920"/>
              <a:gd name="connsiteY9" fmla="*/ 412331 h 792945"/>
              <a:gd name="connsiteX10" fmla="*/ 5258920 w 5258920"/>
              <a:gd name="connsiteY10" fmla="*/ 792945 h 792945"/>
              <a:gd name="connsiteX11" fmla="*/ 4779774 w 5258920"/>
              <a:gd name="connsiteY11" fmla="*/ 792945 h 792945"/>
              <a:gd name="connsiteX12" fmla="*/ 4090271 w 5258920"/>
              <a:gd name="connsiteY12" fmla="*/ 792945 h 792945"/>
              <a:gd name="connsiteX13" fmla="*/ 3558536 w 5258920"/>
              <a:gd name="connsiteY13" fmla="*/ 792945 h 792945"/>
              <a:gd name="connsiteX14" fmla="*/ 2869033 w 5258920"/>
              <a:gd name="connsiteY14" fmla="*/ 792945 h 792945"/>
              <a:gd name="connsiteX15" fmla="*/ 2389887 w 5258920"/>
              <a:gd name="connsiteY15" fmla="*/ 792945 h 792945"/>
              <a:gd name="connsiteX16" fmla="*/ 1963330 w 5258920"/>
              <a:gd name="connsiteY16" fmla="*/ 792945 h 792945"/>
              <a:gd name="connsiteX17" fmla="*/ 1536773 w 5258920"/>
              <a:gd name="connsiteY17" fmla="*/ 792945 h 792945"/>
              <a:gd name="connsiteX18" fmla="*/ 899860 w 5258920"/>
              <a:gd name="connsiteY18" fmla="*/ 792945 h 792945"/>
              <a:gd name="connsiteX19" fmla="*/ 0 w 5258920"/>
              <a:gd name="connsiteY19" fmla="*/ 792945 h 792945"/>
              <a:gd name="connsiteX20" fmla="*/ 0 w 5258920"/>
              <a:gd name="connsiteY20" fmla="*/ 396473 h 792945"/>
              <a:gd name="connsiteX21" fmla="*/ 0 w 5258920"/>
              <a:gd name="connsiteY21" fmla="*/ 0 h 7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8920" h="792945" fill="none" extrusionOk="0">
                <a:moveTo>
                  <a:pt x="0" y="0"/>
                </a:moveTo>
                <a:cubicBezTo>
                  <a:pt x="263928" y="-75158"/>
                  <a:pt x="373564" y="67432"/>
                  <a:pt x="689503" y="0"/>
                </a:cubicBezTo>
                <a:cubicBezTo>
                  <a:pt x="1005442" y="-67432"/>
                  <a:pt x="1160606" y="62590"/>
                  <a:pt x="1326416" y="0"/>
                </a:cubicBezTo>
                <a:cubicBezTo>
                  <a:pt x="1492226" y="-62590"/>
                  <a:pt x="1740572" y="39162"/>
                  <a:pt x="1910741" y="0"/>
                </a:cubicBezTo>
                <a:cubicBezTo>
                  <a:pt x="2080911" y="-39162"/>
                  <a:pt x="2256317" y="55344"/>
                  <a:pt x="2495065" y="0"/>
                </a:cubicBezTo>
                <a:cubicBezTo>
                  <a:pt x="2733813" y="-55344"/>
                  <a:pt x="2936167" y="54456"/>
                  <a:pt x="3184568" y="0"/>
                </a:cubicBezTo>
                <a:cubicBezTo>
                  <a:pt x="3432969" y="-54456"/>
                  <a:pt x="3672612" y="41834"/>
                  <a:pt x="3821482" y="0"/>
                </a:cubicBezTo>
                <a:cubicBezTo>
                  <a:pt x="3970352" y="-41834"/>
                  <a:pt x="4071764" y="5317"/>
                  <a:pt x="4248039" y="0"/>
                </a:cubicBezTo>
                <a:cubicBezTo>
                  <a:pt x="4424314" y="-5317"/>
                  <a:pt x="4803262" y="12425"/>
                  <a:pt x="5258920" y="0"/>
                </a:cubicBezTo>
                <a:cubicBezTo>
                  <a:pt x="5263263" y="130104"/>
                  <a:pt x="5230860" y="298655"/>
                  <a:pt x="5258920" y="412331"/>
                </a:cubicBezTo>
                <a:cubicBezTo>
                  <a:pt x="5286980" y="526007"/>
                  <a:pt x="5222991" y="628816"/>
                  <a:pt x="5258920" y="792945"/>
                </a:cubicBezTo>
                <a:cubicBezTo>
                  <a:pt x="5118524" y="844004"/>
                  <a:pt x="4888766" y="755561"/>
                  <a:pt x="4779774" y="792945"/>
                </a:cubicBezTo>
                <a:cubicBezTo>
                  <a:pt x="4670782" y="830329"/>
                  <a:pt x="4230064" y="792694"/>
                  <a:pt x="4090271" y="792945"/>
                </a:cubicBezTo>
                <a:cubicBezTo>
                  <a:pt x="3950478" y="793196"/>
                  <a:pt x="3708394" y="762387"/>
                  <a:pt x="3558536" y="792945"/>
                </a:cubicBezTo>
                <a:cubicBezTo>
                  <a:pt x="3408679" y="823503"/>
                  <a:pt x="3131360" y="728109"/>
                  <a:pt x="2869033" y="792945"/>
                </a:cubicBezTo>
                <a:cubicBezTo>
                  <a:pt x="2606706" y="857781"/>
                  <a:pt x="2620945" y="739463"/>
                  <a:pt x="2389887" y="792945"/>
                </a:cubicBezTo>
                <a:cubicBezTo>
                  <a:pt x="2158829" y="846427"/>
                  <a:pt x="2104566" y="766005"/>
                  <a:pt x="1963330" y="792945"/>
                </a:cubicBezTo>
                <a:cubicBezTo>
                  <a:pt x="1822094" y="819885"/>
                  <a:pt x="1742266" y="772323"/>
                  <a:pt x="1536773" y="792945"/>
                </a:cubicBezTo>
                <a:cubicBezTo>
                  <a:pt x="1331280" y="813567"/>
                  <a:pt x="1116225" y="758794"/>
                  <a:pt x="899860" y="792945"/>
                </a:cubicBezTo>
                <a:cubicBezTo>
                  <a:pt x="683495" y="827096"/>
                  <a:pt x="338627" y="689524"/>
                  <a:pt x="0" y="792945"/>
                </a:cubicBezTo>
                <a:cubicBezTo>
                  <a:pt x="-33890" y="648351"/>
                  <a:pt x="22296" y="553969"/>
                  <a:pt x="0" y="396473"/>
                </a:cubicBezTo>
                <a:cubicBezTo>
                  <a:pt x="-22296" y="238977"/>
                  <a:pt x="43899" y="103958"/>
                  <a:pt x="0" y="0"/>
                </a:cubicBezTo>
                <a:close/>
              </a:path>
              <a:path w="5258920" h="792945" stroke="0" extrusionOk="0">
                <a:moveTo>
                  <a:pt x="0" y="0"/>
                </a:moveTo>
                <a:cubicBezTo>
                  <a:pt x="237341" y="-13464"/>
                  <a:pt x="266262" y="9788"/>
                  <a:pt x="531735" y="0"/>
                </a:cubicBezTo>
                <a:cubicBezTo>
                  <a:pt x="797208" y="-9788"/>
                  <a:pt x="870439" y="34582"/>
                  <a:pt x="958292" y="0"/>
                </a:cubicBezTo>
                <a:cubicBezTo>
                  <a:pt x="1046145" y="-34582"/>
                  <a:pt x="1314384" y="40710"/>
                  <a:pt x="1647795" y="0"/>
                </a:cubicBezTo>
                <a:cubicBezTo>
                  <a:pt x="1981206" y="-40710"/>
                  <a:pt x="2062685" y="33844"/>
                  <a:pt x="2179530" y="0"/>
                </a:cubicBezTo>
                <a:cubicBezTo>
                  <a:pt x="2296375" y="-33844"/>
                  <a:pt x="2566275" y="7214"/>
                  <a:pt x="2711265" y="0"/>
                </a:cubicBezTo>
                <a:cubicBezTo>
                  <a:pt x="2856256" y="-7214"/>
                  <a:pt x="3231445" y="35773"/>
                  <a:pt x="3400768" y="0"/>
                </a:cubicBezTo>
                <a:cubicBezTo>
                  <a:pt x="3570091" y="-35773"/>
                  <a:pt x="3783938" y="14133"/>
                  <a:pt x="3879914" y="0"/>
                </a:cubicBezTo>
                <a:cubicBezTo>
                  <a:pt x="3975890" y="-14133"/>
                  <a:pt x="4315501" y="45069"/>
                  <a:pt x="4569417" y="0"/>
                </a:cubicBezTo>
                <a:cubicBezTo>
                  <a:pt x="4823333" y="-45069"/>
                  <a:pt x="5088481" y="51631"/>
                  <a:pt x="5258920" y="0"/>
                </a:cubicBezTo>
                <a:cubicBezTo>
                  <a:pt x="5284401" y="144920"/>
                  <a:pt x="5227352" y="209247"/>
                  <a:pt x="5258920" y="396473"/>
                </a:cubicBezTo>
                <a:cubicBezTo>
                  <a:pt x="5290488" y="583699"/>
                  <a:pt x="5229529" y="658544"/>
                  <a:pt x="5258920" y="792945"/>
                </a:cubicBezTo>
                <a:cubicBezTo>
                  <a:pt x="5083471" y="851712"/>
                  <a:pt x="4917323" y="727769"/>
                  <a:pt x="4622006" y="792945"/>
                </a:cubicBezTo>
                <a:cubicBezTo>
                  <a:pt x="4326689" y="858121"/>
                  <a:pt x="4162960" y="777955"/>
                  <a:pt x="3932504" y="792945"/>
                </a:cubicBezTo>
                <a:cubicBezTo>
                  <a:pt x="3702048" y="807935"/>
                  <a:pt x="3413883" y="770527"/>
                  <a:pt x="3243001" y="792945"/>
                </a:cubicBezTo>
                <a:cubicBezTo>
                  <a:pt x="3072119" y="815363"/>
                  <a:pt x="2992905" y="749631"/>
                  <a:pt x="2763855" y="792945"/>
                </a:cubicBezTo>
                <a:cubicBezTo>
                  <a:pt x="2534805" y="836259"/>
                  <a:pt x="2405330" y="778473"/>
                  <a:pt x="2179530" y="792945"/>
                </a:cubicBezTo>
                <a:cubicBezTo>
                  <a:pt x="1953730" y="807417"/>
                  <a:pt x="1675665" y="714379"/>
                  <a:pt x="1490027" y="792945"/>
                </a:cubicBezTo>
                <a:cubicBezTo>
                  <a:pt x="1304389" y="871511"/>
                  <a:pt x="1072702" y="758218"/>
                  <a:pt x="905703" y="792945"/>
                </a:cubicBezTo>
                <a:cubicBezTo>
                  <a:pt x="738704" y="827672"/>
                  <a:pt x="298447" y="726501"/>
                  <a:pt x="0" y="792945"/>
                </a:cubicBezTo>
                <a:cubicBezTo>
                  <a:pt x="-40398" y="711392"/>
                  <a:pt x="6390" y="502901"/>
                  <a:pt x="0" y="412331"/>
                </a:cubicBezTo>
                <a:cubicBezTo>
                  <a:pt x="-6390" y="321761"/>
                  <a:pt x="5925" y="174324"/>
                  <a:pt x="0" y="0"/>
                </a:cubicBezTo>
                <a:close/>
              </a:path>
            </a:pathLst>
          </a:custGeom>
          <a:ln w="25400">
            <a:solidFill>
              <a:schemeClr val="tx2"/>
            </a:solidFill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502">
            <a:extLst>
              <a:ext uri="{FF2B5EF4-FFF2-40B4-BE49-F238E27FC236}">
                <a16:creationId xmlns:a16="http://schemas.microsoft.com/office/drawing/2014/main" id="{5313C53F-C42F-4AAF-90DB-18C807B5EB7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138826" y="994253"/>
            <a:ext cx="547077" cy="143102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3F683-E279-41B0-BEC8-1BB8788D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366" y="4828523"/>
            <a:ext cx="1157227" cy="1159853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9F989D-F65F-4D78-B893-81D6ABC7F38C}"/>
              </a:ext>
            </a:extLst>
          </p:cNvPr>
          <p:cNvCxnSpPr>
            <a:cxnSpLocks/>
          </p:cNvCxnSpPr>
          <p:nvPr/>
        </p:nvCxnSpPr>
        <p:spPr>
          <a:xfrm>
            <a:off x="3273000" y="5336298"/>
            <a:ext cx="54519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1B0137-E924-4013-9A93-B18D853016F1}"/>
              </a:ext>
            </a:extLst>
          </p:cNvPr>
          <p:cNvCxnSpPr>
            <a:cxnSpLocks/>
          </p:cNvCxnSpPr>
          <p:nvPr/>
        </p:nvCxnSpPr>
        <p:spPr>
          <a:xfrm>
            <a:off x="1649436" y="2173373"/>
            <a:ext cx="0" cy="67259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BC3C48A-ACEC-4B4C-B801-D27EBD2FCB5E}"/>
              </a:ext>
            </a:extLst>
          </p:cNvPr>
          <p:cNvCxnSpPr>
            <a:cxnSpLocks/>
          </p:cNvCxnSpPr>
          <p:nvPr/>
        </p:nvCxnSpPr>
        <p:spPr>
          <a:xfrm>
            <a:off x="8300003" y="1665829"/>
            <a:ext cx="756031" cy="854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0A1C76A-C2E8-EEF1-D06F-F8E3F17F3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281" y="4599507"/>
            <a:ext cx="3781189" cy="21232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28CFC2-B73D-04DA-0FD2-42E428300232}"/>
              </a:ext>
            </a:extLst>
          </p:cNvPr>
          <p:cNvSpPr txBox="1"/>
          <p:nvPr/>
        </p:nvSpPr>
        <p:spPr>
          <a:xfrm>
            <a:off x="8413352" y="3964269"/>
            <a:ext cx="346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even </a:t>
            </a:r>
            <a:r>
              <a:rPr lang="en-GB" b="1" dirty="0"/>
              <a:t>embed a video </a:t>
            </a:r>
            <a:r>
              <a:rPr lang="en-GB" dirty="0"/>
              <a:t>with a link</a:t>
            </a:r>
            <a:endParaRPr lang="en-GB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914C99-3C02-5F18-EB21-428769C4E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820" y="6162686"/>
            <a:ext cx="3818130" cy="4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0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AA3F7-EA76-E48C-4B73-95CD6B6E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249706"/>
            <a:ext cx="5852667" cy="4267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FB3676-7F4B-4693-8C8A-3FFB9E9EDF0E}"/>
              </a:ext>
            </a:extLst>
          </p:cNvPr>
          <p:cNvSpPr txBox="1"/>
          <p:nvPr/>
        </p:nvSpPr>
        <p:spPr>
          <a:xfrm>
            <a:off x="5884844" y="134034"/>
            <a:ext cx="6097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b="0" dirty="0"/>
              <a:t>Add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8E746-9877-47CD-B078-118991C1AB8A}"/>
              </a:ext>
            </a:extLst>
          </p:cNvPr>
          <p:cNvSpPr txBox="1"/>
          <p:nvPr/>
        </p:nvSpPr>
        <p:spPr>
          <a:xfrm>
            <a:off x="6221403" y="1298620"/>
            <a:ext cx="5685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Links Sub-Criteria to Scoring - although any numeric attribute can be scored via Assessments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Ensure all your criteria are measured to complete the scoring in your model </a:t>
            </a:r>
            <a:br>
              <a:rPr lang="en-GB" sz="2000" dirty="0"/>
            </a:br>
            <a:endParaRPr lang="en-GB" sz="20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TIP </a:t>
            </a:r>
            <a:r>
              <a:rPr lang="en-GB" sz="2000" dirty="0"/>
              <a:t>– Clone function can help if you’re splitting by project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B5EC20-DBEF-491C-AD28-B20702FC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54" y="4363983"/>
            <a:ext cx="3673789" cy="23599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24F248-646E-45E2-BC6D-418052F08323}"/>
              </a:ext>
            </a:extLst>
          </p:cNvPr>
          <p:cNvSpPr/>
          <p:nvPr/>
        </p:nvSpPr>
        <p:spPr>
          <a:xfrm>
            <a:off x="341916" y="975586"/>
            <a:ext cx="1334484" cy="1371374"/>
          </a:xfr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00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87C98-86E8-44C1-97E4-8A6116E09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79"/>
          <a:stretch/>
        </p:blipFill>
        <p:spPr>
          <a:xfrm>
            <a:off x="640529" y="3991140"/>
            <a:ext cx="2108199" cy="27224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5822E-685B-4E1D-A16C-F347632D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96" y="570613"/>
            <a:ext cx="4499473" cy="1912772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EA0D9CA-EAC8-4AD7-83EB-4BBA6942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49" y="-138434"/>
            <a:ext cx="8129451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dirty="0"/>
              <a:t>Add Panelists - No Targeting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0D0BD-2F77-4D28-A502-269C939D65D4}"/>
              </a:ext>
            </a:extLst>
          </p:cNvPr>
          <p:cNvGrpSpPr/>
          <p:nvPr/>
        </p:nvGrpSpPr>
        <p:grpSpPr>
          <a:xfrm>
            <a:off x="6958954" y="1450993"/>
            <a:ext cx="5205390" cy="2649966"/>
            <a:chOff x="7110222" y="2931788"/>
            <a:chExt cx="4856458" cy="254648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94F788-FDCE-49AC-988A-7D375E13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113"/>
            <a:stretch/>
          </p:blipFill>
          <p:spPr>
            <a:xfrm>
              <a:off x="9551623" y="2931789"/>
              <a:ext cx="2415057" cy="254648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CB2D345-21F4-48AF-8916-2F4A984B5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1533"/>
            <a:stretch/>
          </p:blipFill>
          <p:spPr>
            <a:xfrm>
              <a:off x="7110222" y="2931788"/>
              <a:ext cx="2518520" cy="2546481"/>
            </a:xfrm>
            <a:prstGeom prst="rect">
              <a:avLst/>
            </a:prstGeom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AE5EF5-3C51-4E9C-B9BD-FDDB13A1270E}"/>
              </a:ext>
            </a:extLst>
          </p:cNvPr>
          <p:cNvCxnSpPr>
            <a:cxnSpLocks/>
          </p:cNvCxnSpPr>
          <p:nvPr/>
        </p:nvCxnSpPr>
        <p:spPr>
          <a:xfrm>
            <a:off x="826882" y="1810789"/>
            <a:ext cx="0" cy="84429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AEB4EE-F011-4821-A0D6-8DED4236A3A1}"/>
              </a:ext>
            </a:extLst>
          </p:cNvPr>
          <p:cNvSpPr/>
          <p:nvPr/>
        </p:nvSpPr>
        <p:spPr>
          <a:xfrm>
            <a:off x="743660" y="5242479"/>
            <a:ext cx="1154802" cy="660723"/>
          </a:xfr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43D4E0-FFEF-4E10-920E-54CE77391264}"/>
              </a:ext>
            </a:extLst>
          </p:cNvPr>
          <p:cNvCxnSpPr>
            <a:cxnSpLocks/>
          </p:cNvCxnSpPr>
          <p:nvPr/>
        </p:nvCxnSpPr>
        <p:spPr>
          <a:xfrm>
            <a:off x="1694629" y="1385174"/>
            <a:ext cx="3005190" cy="1575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FFD819C-9E10-4CA8-8A19-77D3F51D5138}"/>
              </a:ext>
            </a:extLst>
          </p:cNvPr>
          <p:cNvSpPr txBox="1"/>
          <p:nvPr/>
        </p:nvSpPr>
        <p:spPr>
          <a:xfrm>
            <a:off x="409176" y="2968258"/>
            <a:ext cx="257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Leave Targeting Attribute Blank </a:t>
            </a:r>
            <a:r>
              <a:rPr lang="en-GB" dirty="0">
                <a:solidFill>
                  <a:schemeClr val="tx2"/>
                </a:solidFill>
              </a:rPr>
              <a:t>– now all questions will go to all Panelists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830E65-242B-48CA-AA19-C379EA41986B}"/>
              </a:ext>
            </a:extLst>
          </p:cNvPr>
          <p:cNvSpPr txBox="1"/>
          <p:nvPr/>
        </p:nvSpPr>
        <p:spPr>
          <a:xfrm>
            <a:off x="6532696" y="927473"/>
            <a:ext cx="565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Hit Add Panelists </a:t>
            </a:r>
            <a:r>
              <a:rPr lang="en-GB" dirty="0">
                <a:solidFill>
                  <a:schemeClr val="tx2"/>
                </a:solidFill>
              </a:rPr>
              <a:t>– to pick from People to add to survey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FDFB7-06B2-4A93-BD0F-A777832833CE}"/>
              </a:ext>
            </a:extLst>
          </p:cNvPr>
          <p:cNvSpPr/>
          <p:nvPr/>
        </p:nvSpPr>
        <p:spPr>
          <a:xfrm>
            <a:off x="10608406" y="1511948"/>
            <a:ext cx="1154802" cy="444344"/>
          </a:xfrm>
          <a:custGeom>
            <a:avLst/>
            <a:gdLst>
              <a:gd name="connsiteX0" fmla="*/ 0 w 1154802"/>
              <a:gd name="connsiteY0" fmla="*/ 0 h 444344"/>
              <a:gd name="connsiteX1" fmla="*/ 577401 w 1154802"/>
              <a:gd name="connsiteY1" fmla="*/ 0 h 444344"/>
              <a:gd name="connsiteX2" fmla="*/ 1154802 w 1154802"/>
              <a:gd name="connsiteY2" fmla="*/ 0 h 444344"/>
              <a:gd name="connsiteX3" fmla="*/ 1154802 w 1154802"/>
              <a:gd name="connsiteY3" fmla="*/ 444344 h 444344"/>
              <a:gd name="connsiteX4" fmla="*/ 588949 w 1154802"/>
              <a:gd name="connsiteY4" fmla="*/ 444344 h 444344"/>
              <a:gd name="connsiteX5" fmla="*/ 0 w 1154802"/>
              <a:gd name="connsiteY5" fmla="*/ 444344 h 444344"/>
              <a:gd name="connsiteX6" fmla="*/ 0 w 1154802"/>
              <a:gd name="connsiteY6" fmla="*/ 0 h 4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802" h="444344" fill="none" extrusionOk="0">
                <a:moveTo>
                  <a:pt x="0" y="0"/>
                </a:moveTo>
                <a:cubicBezTo>
                  <a:pt x="202045" y="-15159"/>
                  <a:pt x="426752" y="34356"/>
                  <a:pt x="577401" y="0"/>
                </a:cubicBezTo>
                <a:cubicBezTo>
                  <a:pt x="728050" y="-34356"/>
                  <a:pt x="1001396" y="62558"/>
                  <a:pt x="1154802" y="0"/>
                </a:cubicBezTo>
                <a:cubicBezTo>
                  <a:pt x="1181958" y="216163"/>
                  <a:pt x="1115678" y="339913"/>
                  <a:pt x="1154802" y="444344"/>
                </a:cubicBezTo>
                <a:cubicBezTo>
                  <a:pt x="920238" y="446107"/>
                  <a:pt x="756233" y="436158"/>
                  <a:pt x="588949" y="444344"/>
                </a:cubicBezTo>
                <a:cubicBezTo>
                  <a:pt x="421665" y="452530"/>
                  <a:pt x="188753" y="384401"/>
                  <a:pt x="0" y="444344"/>
                </a:cubicBezTo>
                <a:cubicBezTo>
                  <a:pt x="-11105" y="319774"/>
                  <a:pt x="21175" y="216940"/>
                  <a:pt x="0" y="0"/>
                </a:cubicBezTo>
                <a:close/>
              </a:path>
              <a:path w="1154802" h="444344" stroke="0" extrusionOk="0">
                <a:moveTo>
                  <a:pt x="0" y="0"/>
                </a:moveTo>
                <a:cubicBezTo>
                  <a:pt x="209610" y="-45476"/>
                  <a:pt x="355891" y="47718"/>
                  <a:pt x="588949" y="0"/>
                </a:cubicBezTo>
                <a:cubicBezTo>
                  <a:pt x="822007" y="-47718"/>
                  <a:pt x="973208" y="55342"/>
                  <a:pt x="1154802" y="0"/>
                </a:cubicBezTo>
                <a:cubicBezTo>
                  <a:pt x="1169550" y="117556"/>
                  <a:pt x="1120566" y="302496"/>
                  <a:pt x="1154802" y="444344"/>
                </a:cubicBezTo>
                <a:cubicBezTo>
                  <a:pt x="865627" y="495927"/>
                  <a:pt x="730975" y="421778"/>
                  <a:pt x="554305" y="444344"/>
                </a:cubicBezTo>
                <a:cubicBezTo>
                  <a:pt x="377635" y="466910"/>
                  <a:pt x="151757" y="378267"/>
                  <a:pt x="0" y="444344"/>
                </a:cubicBezTo>
                <a:cubicBezTo>
                  <a:pt x="-24828" y="328789"/>
                  <a:pt x="9664" y="201235"/>
                  <a:pt x="0" y="0"/>
                </a:cubicBezTo>
                <a:close/>
              </a:path>
            </a:pathLst>
          </a:custGeom>
          <a:ln w="25400">
            <a:solidFill>
              <a:schemeClr val="tx2"/>
            </a:solidFill>
            <a:tailEnd type="triangle"/>
            <a:extLst>
              <a:ext uri="{C807C97D-BFC1-408E-A445-0C87EB9F89A2}">
                <ask:lineSketchStyleProps xmlns:ask="http://schemas.microsoft.com/office/drawing/2018/sketchyshapes" sd="706727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C1414-5B7D-7DBE-7558-81B28BD87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0"/>
          <a:stretch/>
        </p:blipFill>
        <p:spPr>
          <a:xfrm>
            <a:off x="5987080" y="3289346"/>
            <a:ext cx="5884004" cy="17451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AAEED0-5EC2-A035-C928-4B3CEC325B90}"/>
              </a:ext>
            </a:extLst>
          </p:cNvPr>
          <p:cNvSpPr/>
          <p:nvPr/>
        </p:nvSpPr>
        <p:spPr>
          <a:xfrm>
            <a:off x="11009542" y="4345546"/>
            <a:ext cx="575830" cy="356370"/>
          </a:xfrm>
          <a:custGeom>
            <a:avLst/>
            <a:gdLst>
              <a:gd name="connsiteX0" fmla="*/ 0 w 575830"/>
              <a:gd name="connsiteY0" fmla="*/ 0 h 356370"/>
              <a:gd name="connsiteX1" fmla="*/ 575830 w 575830"/>
              <a:gd name="connsiteY1" fmla="*/ 0 h 356370"/>
              <a:gd name="connsiteX2" fmla="*/ 575830 w 575830"/>
              <a:gd name="connsiteY2" fmla="*/ 356370 h 356370"/>
              <a:gd name="connsiteX3" fmla="*/ 0 w 575830"/>
              <a:gd name="connsiteY3" fmla="*/ 356370 h 356370"/>
              <a:gd name="connsiteX4" fmla="*/ 0 w 575830"/>
              <a:gd name="connsiteY4" fmla="*/ 0 h 3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830" h="356370" fill="none" extrusionOk="0">
                <a:moveTo>
                  <a:pt x="0" y="0"/>
                </a:moveTo>
                <a:cubicBezTo>
                  <a:pt x="264780" y="-46062"/>
                  <a:pt x="370203" y="25352"/>
                  <a:pt x="575830" y="0"/>
                </a:cubicBezTo>
                <a:cubicBezTo>
                  <a:pt x="616623" y="82875"/>
                  <a:pt x="551433" y="202985"/>
                  <a:pt x="575830" y="356370"/>
                </a:cubicBezTo>
                <a:cubicBezTo>
                  <a:pt x="374121" y="378509"/>
                  <a:pt x="135864" y="332672"/>
                  <a:pt x="0" y="356370"/>
                </a:cubicBezTo>
                <a:cubicBezTo>
                  <a:pt x="-14270" y="232912"/>
                  <a:pt x="35247" y="77726"/>
                  <a:pt x="0" y="0"/>
                </a:cubicBezTo>
                <a:close/>
              </a:path>
              <a:path w="575830" h="356370" stroke="0" extrusionOk="0">
                <a:moveTo>
                  <a:pt x="0" y="0"/>
                </a:moveTo>
                <a:cubicBezTo>
                  <a:pt x="177135" y="-6174"/>
                  <a:pt x="447947" y="7278"/>
                  <a:pt x="575830" y="0"/>
                </a:cubicBezTo>
                <a:cubicBezTo>
                  <a:pt x="601567" y="93459"/>
                  <a:pt x="550436" y="232436"/>
                  <a:pt x="575830" y="356370"/>
                </a:cubicBezTo>
                <a:cubicBezTo>
                  <a:pt x="361375" y="391126"/>
                  <a:pt x="166552" y="301297"/>
                  <a:pt x="0" y="356370"/>
                </a:cubicBezTo>
                <a:cubicBezTo>
                  <a:pt x="-6683" y="182377"/>
                  <a:pt x="26123" y="148101"/>
                  <a:pt x="0" y="0"/>
                </a:cubicBezTo>
                <a:close/>
              </a:path>
            </a:pathLst>
          </a:custGeom>
          <a:ln w="25400">
            <a:solidFill>
              <a:schemeClr val="tx2"/>
            </a:solidFill>
            <a:tailEnd type="triangle"/>
            <a:extLst>
              <a:ext uri="{C807C97D-BFC1-408E-A445-0C87EB9F89A2}">
                <ask:lineSketchStyleProps xmlns:ask="http://schemas.microsoft.com/office/drawing/2018/sketchyshapes" sd="706727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92995D-4AE5-E302-7CB7-2DABB465BF9E}"/>
              </a:ext>
            </a:extLst>
          </p:cNvPr>
          <p:cNvSpPr/>
          <p:nvPr/>
        </p:nvSpPr>
        <p:spPr>
          <a:xfrm>
            <a:off x="10630301" y="3669034"/>
            <a:ext cx="955071" cy="324287"/>
          </a:xfrm>
          <a:custGeom>
            <a:avLst/>
            <a:gdLst>
              <a:gd name="connsiteX0" fmla="*/ 0 w 955071"/>
              <a:gd name="connsiteY0" fmla="*/ 0 h 324287"/>
              <a:gd name="connsiteX1" fmla="*/ 477536 w 955071"/>
              <a:gd name="connsiteY1" fmla="*/ 0 h 324287"/>
              <a:gd name="connsiteX2" fmla="*/ 955071 w 955071"/>
              <a:gd name="connsiteY2" fmla="*/ 0 h 324287"/>
              <a:gd name="connsiteX3" fmla="*/ 955071 w 955071"/>
              <a:gd name="connsiteY3" fmla="*/ 324287 h 324287"/>
              <a:gd name="connsiteX4" fmla="*/ 487086 w 955071"/>
              <a:gd name="connsiteY4" fmla="*/ 324287 h 324287"/>
              <a:gd name="connsiteX5" fmla="*/ 0 w 955071"/>
              <a:gd name="connsiteY5" fmla="*/ 324287 h 324287"/>
              <a:gd name="connsiteX6" fmla="*/ 0 w 955071"/>
              <a:gd name="connsiteY6" fmla="*/ 0 h 3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071" h="324287" fill="none" extrusionOk="0">
                <a:moveTo>
                  <a:pt x="0" y="0"/>
                </a:moveTo>
                <a:cubicBezTo>
                  <a:pt x="212775" y="-11238"/>
                  <a:pt x="277564" y="24393"/>
                  <a:pt x="477536" y="0"/>
                </a:cubicBezTo>
                <a:cubicBezTo>
                  <a:pt x="677508" y="-24393"/>
                  <a:pt x="729476" y="245"/>
                  <a:pt x="955071" y="0"/>
                </a:cubicBezTo>
                <a:cubicBezTo>
                  <a:pt x="990441" y="133119"/>
                  <a:pt x="932530" y="234928"/>
                  <a:pt x="955071" y="324287"/>
                </a:cubicBezTo>
                <a:cubicBezTo>
                  <a:pt x="816600" y="364998"/>
                  <a:pt x="645118" y="286258"/>
                  <a:pt x="487086" y="324287"/>
                </a:cubicBezTo>
                <a:cubicBezTo>
                  <a:pt x="329055" y="362316"/>
                  <a:pt x="146412" y="308687"/>
                  <a:pt x="0" y="324287"/>
                </a:cubicBezTo>
                <a:cubicBezTo>
                  <a:pt x="-8408" y="203717"/>
                  <a:pt x="17195" y="69580"/>
                  <a:pt x="0" y="0"/>
                </a:cubicBezTo>
                <a:close/>
              </a:path>
              <a:path w="955071" h="324287" stroke="0" extrusionOk="0">
                <a:moveTo>
                  <a:pt x="0" y="0"/>
                </a:moveTo>
                <a:cubicBezTo>
                  <a:pt x="135727" y="-54186"/>
                  <a:pt x="314591" y="7701"/>
                  <a:pt x="487086" y="0"/>
                </a:cubicBezTo>
                <a:cubicBezTo>
                  <a:pt x="659581" y="-7701"/>
                  <a:pt x="731697" y="55003"/>
                  <a:pt x="955071" y="0"/>
                </a:cubicBezTo>
                <a:cubicBezTo>
                  <a:pt x="986735" y="95792"/>
                  <a:pt x="949181" y="222112"/>
                  <a:pt x="955071" y="324287"/>
                </a:cubicBezTo>
                <a:cubicBezTo>
                  <a:pt x="820473" y="374700"/>
                  <a:pt x="635038" y="285658"/>
                  <a:pt x="458434" y="324287"/>
                </a:cubicBezTo>
                <a:cubicBezTo>
                  <a:pt x="281830" y="362916"/>
                  <a:pt x="142211" y="292091"/>
                  <a:pt x="0" y="324287"/>
                </a:cubicBezTo>
                <a:cubicBezTo>
                  <a:pt x="-24022" y="176679"/>
                  <a:pt x="17842" y="116093"/>
                  <a:pt x="0" y="0"/>
                </a:cubicBezTo>
                <a:close/>
              </a:path>
            </a:pathLst>
          </a:custGeom>
          <a:ln w="25400">
            <a:solidFill>
              <a:schemeClr val="tx2"/>
            </a:solidFill>
            <a:tailEnd type="triangle"/>
            <a:extLst>
              <a:ext uri="{C807C97D-BFC1-408E-A445-0C87EB9F89A2}">
                <ask:lineSketchStyleProps xmlns:ask="http://schemas.microsoft.com/office/drawing/2018/sketchyshapes" sd="706727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9A881E-7649-F5DB-C893-145F0F77B844}"/>
              </a:ext>
            </a:extLst>
          </p:cNvPr>
          <p:cNvSpPr txBox="1"/>
          <p:nvPr/>
        </p:nvSpPr>
        <p:spPr>
          <a:xfrm>
            <a:off x="5941729" y="5203508"/>
            <a:ext cx="565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Click</a:t>
            </a:r>
            <a:r>
              <a:rPr lang="en-GB" b="1" dirty="0">
                <a:solidFill>
                  <a:schemeClr val="tx2"/>
                </a:solidFill>
              </a:rPr>
              <a:t> Add </a:t>
            </a:r>
            <a:r>
              <a:rPr lang="en-GB" dirty="0">
                <a:solidFill>
                  <a:schemeClr val="tx2"/>
                </a:solidFill>
              </a:rPr>
              <a:t>to pick People</a:t>
            </a:r>
          </a:p>
          <a:p>
            <a:r>
              <a:rPr lang="en-GB" dirty="0">
                <a:solidFill>
                  <a:schemeClr val="tx2"/>
                </a:solidFill>
              </a:rPr>
              <a:t>Use </a:t>
            </a:r>
            <a:r>
              <a:rPr lang="en-GB" b="1" dirty="0">
                <a:solidFill>
                  <a:schemeClr val="tx2"/>
                </a:solidFill>
              </a:rPr>
              <a:t>Filter</a:t>
            </a:r>
            <a:r>
              <a:rPr lang="en-GB" dirty="0">
                <a:solidFill>
                  <a:schemeClr val="tx2"/>
                </a:solidFill>
              </a:rPr>
              <a:t> to apply Tags</a:t>
            </a:r>
          </a:p>
        </p:txBody>
      </p:sp>
    </p:spTree>
    <p:extLst>
      <p:ext uri="{BB962C8B-B14F-4D97-AF65-F5344CB8AC3E}">
        <p14:creationId xmlns:p14="http://schemas.microsoft.com/office/powerpoint/2010/main" val="3142227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450BBF-2BE8-F9B1-D5CF-F29362AF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45" y="488963"/>
            <a:ext cx="3699573" cy="15925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E80229-97B8-4581-9543-5B66DF0FB40F}"/>
              </a:ext>
            </a:extLst>
          </p:cNvPr>
          <p:cNvSpPr txBox="1">
            <a:spLocks/>
          </p:cNvSpPr>
          <p:nvPr/>
        </p:nvSpPr>
        <p:spPr>
          <a:xfrm>
            <a:off x="3872049" y="-48507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dirty="0"/>
              <a:t>Add Panelists – Using Targeting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E53C2-AAEA-486B-8924-7DD239899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940"/>
          <a:stretch/>
        </p:blipFill>
        <p:spPr>
          <a:xfrm>
            <a:off x="4463143" y="2568568"/>
            <a:ext cx="7304314" cy="2426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98B0B3-ED21-4D15-9CE8-D3BC03607AA9}"/>
              </a:ext>
            </a:extLst>
          </p:cNvPr>
          <p:cNvSpPr txBox="1"/>
          <p:nvPr/>
        </p:nvSpPr>
        <p:spPr>
          <a:xfrm>
            <a:off x="4058431" y="1300669"/>
            <a:ext cx="775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Once you have projects to score your </a:t>
            </a:r>
            <a:r>
              <a:rPr lang="en-GB" sz="2400" b="1" dirty="0"/>
              <a:t>Panelists</a:t>
            </a:r>
            <a:r>
              <a:rPr lang="en-GB" sz="2400" dirty="0"/>
              <a:t> list will populate automatically, with the number of projects listed by each Respondent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F1ECA0-B394-4E75-AB3A-332AD9142528}"/>
              </a:ext>
            </a:extLst>
          </p:cNvPr>
          <p:cNvCxnSpPr>
            <a:cxnSpLocks/>
          </p:cNvCxnSpPr>
          <p:nvPr/>
        </p:nvCxnSpPr>
        <p:spPr>
          <a:xfrm>
            <a:off x="7999689" y="3054665"/>
            <a:ext cx="0" cy="53739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02">
            <a:extLst>
              <a:ext uri="{FF2B5EF4-FFF2-40B4-BE49-F238E27FC236}">
                <a16:creationId xmlns:a16="http://schemas.microsoft.com/office/drawing/2014/main" id="{76EE9090-D8CD-49A9-8AAD-E4788E733BBF}"/>
              </a:ext>
            </a:extLst>
          </p:cNvPr>
          <p:cNvSpPr>
            <a:spLocks noEditPoints="1"/>
          </p:cNvSpPr>
          <p:nvPr/>
        </p:nvSpPr>
        <p:spPr bwMode="auto">
          <a:xfrm rot="5400000" flipV="1">
            <a:off x="9151943" y="3926800"/>
            <a:ext cx="498028" cy="87945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7C143-CB1E-1B37-95BF-F8670B9C0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289"/>
          <a:stretch/>
        </p:blipFill>
        <p:spPr>
          <a:xfrm>
            <a:off x="424543" y="3781678"/>
            <a:ext cx="3225397" cy="259447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1BFD1A-60EA-8541-9873-395F3B09408F}"/>
              </a:ext>
            </a:extLst>
          </p:cNvPr>
          <p:cNvCxnSpPr>
            <a:cxnSpLocks/>
          </p:cNvCxnSpPr>
          <p:nvPr/>
        </p:nvCxnSpPr>
        <p:spPr>
          <a:xfrm>
            <a:off x="762276" y="1560846"/>
            <a:ext cx="0" cy="84429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4C2BFF-5C5E-0A92-777D-422B127ECC1A}"/>
              </a:ext>
            </a:extLst>
          </p:cNvPr>
          <p:cNvCxnSpPr>
            <a:cxnSpLocks/>
          </p:cNvCxnSpPr>
          <p:nvPr/>
        </p:nvCxnSpPr>
        <p:spPr>
          <a:xfrm>
            <a:off x="1630023" y="1135231"/>
            <a:ext cx="3005190" cy="1575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E9750FC-931C-FCB4-C19C-5A46B18EF388}"/>
              </a:ext>
            </a:extLst>
          </p:cNvPr>
          <p:cNvSpPr txBox="1"/>
          <p:nvPr/>
        </p:nvSpPr>
        <p:spPr>
          <a:xfrm>
            <a:off x="344570" y="2718315"/>
            <a:ext cx="3781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Select Email Attribute  </a:t>
            </a:r>
            <a:r>
              <a:rPr lang="en-GB" dirty="0">
                <a:solidFill>
                  <a:schemeClr val="tx2"/>
                </a:solidFill>
              </a:rPr>
              <a:t>– This will pick the People to score your projects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i="1" dirty="0">
                <a:solidFill>
                  <a:schemeClr val="tx2"/>
                </a:solidFill>
              </a:rPr>
              <a:t>(see below on how to set this up)</a:t>
            </a:r>
          </a:p>
        </p:txBody>
      </p:sp>
    </p:spTree>
    <p:extLst>
      <p:ext uri="{BB962C8B-B14F-4D97-AF65-F5344CB8AC3E}">
        <p14:creationId xmlns:p14="http://schemas.microsoft.com/office/powerpoint/2010/main" val="1163861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E80229-97B8-4581-9543-5B66DF0FB40F}"/>
              </a:ext>
            </a:extLst>
          </p:cNvPr>
          <p:cNvSpPr txBox="1">
            <a:spLocks/>
          </p:cNvSpPr>
          <p:nvPr/>
        </p:nvSpPr>
        <p:spPr>
          <a:xfrm>
            <a:off x="2819401" y="-48507"/>
            <a:ext cx="9182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dirty="0"/>
              <a:t>Setting up targeting – 3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54959-F78F-49E4-AB5A-E6B211164674}"/>
              </a:ext>
            </a:extLst>
          </p:cNvPr>
          <p:cNvSpPr txBox="1"/>
          <p:nvPr/>
        </p:nvSpPr>
        <p:spPr>
          <a:xfrm>
            <a:off x="1048059" y="1594591"/>
            <a:ext cx="2533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Import Targeting Cell</a:t>
            </a:r>
            <a:br>
              <a:rPr lang="en-GB" b="1" dirty="0"/>
            </a:br>
            <a:r>
              <a:rPr lang="en-GB" dirty="0"/>
              <a:t>Use excel to create comma delineated string of email addresses </a:t>
            </a:r>
            <a:endParaRPr lang="en-GB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BE0AB8-92A3-4D92-B69E-D29AE876EA3B}"/>
              </a:ext>
            </a:extLst>
          </p:cNvPr>
          <p:cNvGraphicFramePr>
            <a:graphicFrameLocks noGrp="1"/>
          </p:cNvGraphicFramePr>
          <p:nvPr/>
        </p:nvGraphicFramePr>
        <p:xfrm>
          <a:off x="6657129" y="1447728"/>
          <a:ext cx="5105400" cy="1159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896601418"/>
                    </a:ext>
                  </a:extLst>
                </a:gridCol>
                <a:gridCol w="4394200">
                  <a:extLst>
                    <a:ext uri="{9D8B030D-6E8A-4147-A177-3AD203B41FA5}">
                      <a16:colId xmlns:a16="http://schemas.microsoft.com/office/drawing/2014/main" val="358768299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Name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Targeting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8583716"/>
                  </a:ext>
                </a:extLst>
              </a:tr>
              <a:tr h="2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Project 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Chris_15@TCHDummy.com,Chris_8@TCHDummy.com,David_17@TCHDummy.com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0978627"/>
                  </a:ext>
                </a:extLst>
              </a:tr>
              <a:tr h="1189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Project 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David_14@TCHDummy.com,Jodie_18@TCHDummy.com,Matt_17@TCHDummy.com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71988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Project 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Peter_6@TCHDummy.com,Matt_17@TCHDummy.com,David_16@TCHDummy.com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3945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Project 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Peter_16@TCHDummy.com,Chris_12@TCHDummy.com,Chris_6@TCHDummy.com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39325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Project 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Jodie_2@TCHDummy.com,David_12@TCHDummy.com,Chris_14@TCHDummy.com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131931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8AF4259-1A89-4122-A337-ADF4311AA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775" y="3230568"/>
            <a:ext cx="2732567" cy="115427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65390-2B43-415C-AEAA-D22EEDCDB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867" y="3144680"/>
            <a:ext cx="4710190" cy="294201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66BD7F-1EE7-4961-92B4-55F381F1F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775" y="5058141"/>
            <a:ext cx="2828513" cy="10285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3533B5-EB5F-4FF6-8DBC-1EA6306E2CDE}"/>
              </a:ext>
            </a:extLst>
          </p:cNvPr>
          <p:cNvSpPr txBox="1"/>
          <p:nvPr/>
        </p:nvSpPr>
        <p:spPr>
          <a:xfrm>
            <a:off x="195943" y="1765733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1C16E-3F17-4DB4-ADA7-41B4FA20CC6A}"/>
              </a:ext>
            </a:extLst>
          </p:cNvPr>
          <p:cNvSpPr txBox="1"/>
          <p:nvPr/>
        </p:nvSpPr>
        <p:spPr>
          <a:xfrm>
            <a:off x="195943" y="3483235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7F14-24CD-4B2A-B938-49443DA3370C}"/>
              </a:ext>
            </a:extLst>
          </p:cNvPr>
          <p:cNvSpPr txBox="1"/>
          <p:nvPr/>
        </p:nvSpPr>
        <p:spPr>
          <a:xfrm>
            <a:off x="195943" y="540156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2FB516-B892-4695-A09B-BA5DC028D231}"/>
              </a:ext>
            </a:extLst>
          </p:cNvPr>
          <p:cNvSpPr txBox="1"/>
          <p:nvPr/>
        </p:nvSpPr>
        <p:spPr>
          <a:xfrm>
            <a:off x="1048059" y="3144680"/>
            <a:ext cx="2533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Edit from Kanban</a:t>
            </a:r>
            <a:br>
              <a:rPr lang="en-GB" b="1" dirty="0"/>
            </a:br>
            <a:r>
              <a:rPr lang="en-GB" dirty="0"/>
              <a:t>Use a Form then add or remove voters project by project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61893-8D05-49FE-823B-9F7A1287B3B6}"/>
              </a:ext>
            </a:extLst>
          </p:cNvPr>
          <p:cNvSpPr txBox="1"/>
          <p:nvPr/>
        </p:nvSpPr>
        <p:spPr>
          <a:xfrm>
            <a:off x="1048059" y="5063007"/>
            <a:ext cx="2533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Edit via Reports</a:t>
            </a:r>
            <a:br>
              <a:rPr lang="en-GB" b="1" dirty="0"/>
            </a:br>
            <a:r>
              <a:rPr lang="en-GB" dirty="0"/>
              <a:t>Use a Form then add or remove voters project by project</a:t>
            </a:r>
            <a:endParaRPr lang="en-GB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B024D-D699-4E05-9E7F-8FA0A2F959DD}"/>
              </a:ext>
            </a:extLst>
          </p:cNvPr>
          <p:cNvCxnSpPr>
            <a:cxnSpLocks/>
          </p:cNvCxnSpPr>
          <p:nvPr/>
        </p:nvCxnSpPr>
        <p:spPr>
          <a:xfrm>
            <a:off x="6657129" y="4678178"/>
            <a:ext cx="48355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502">
            <a:extLst>
              <a:ext uri="{FF2B5EF4-FFF2-40B4-BE49-F238E27FC236}">
                <a16:creationId xmlns:a16="http://schemas.microsoft.com/office/drawing/2014/main" id="{D9346F58-1C81-440F-9CD2-4D48EDDAC9A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27821" y="4200853"/>
            <a:ext cx="365663" cy="65966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Freeform 502">
            <a:extLst>
              <a:ext uri="{FF2B5EF4-FFF2-40B4-BE49-F238E27FC236}">
                <a16:creationId xmlns:a16="http://schemas.microsoft.com/office/drawing/2014/main" id="{94EAEAC4-5D24-4D24-B4A7-AA4204034E5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100918" y="4776427"/>
            <a:ext cx="1424530" cy="56169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Freeform 502">
            <a:extLst>
              <a:ext uri="{FF2B5EF4-FFF2-40B4-BE49-F238E27FC236}">
                <a16:creationId xmlns:a16="http://schemas.microsoft.com/office/drawing/2014/main" id="{B7BC5303-E81B-457E-BAC0-29446C8E035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376507" y="3493792"/>
            <a:ext cx="365663" cy="65966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4" name="Freeform 502">
            <a:extLst>
              <a:ext uri="{FF2B5EF4-FFF2-40B4-BE49-F238E27FC236}">
                <a16:creationId xmlns:a16="http://schemas.microsoft.com/office/drawing/2014/main" id="{F83F60E6-4C0C-47E7-9E14-000EFCD1B6E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912442" y="5256876"/>
            <a:ext cx="365663" cy="65966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D4ACF1-F9E4-4D4D-9FF4-C34C393BCA69}"/>
              </a:ext>
            </a:extLst>
          </p:cNvPr>
          <p:cNvCxnSpPr>
            <a:cxnSpLocks/>
          </p:cNvCxnSpPr>
          <p:nvPr/>
        </p:nvCxnSpPr>
        <p:spPr>
          <a:xfrm>
            <a:off x="3941556" y="2166088"/>
            <a:ext cx="2078244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8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480B-D5E7-43EF-BA22-F5FC025B8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Pick Scores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Make Scoring a Team Sport for better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5E979-9C55-45C9-BB65-7A0B1A84B83C}"/>
              </a:ext>
            </a:extLst>
          </p:cNvPr>
          <p:cNvSpPr txBox="1"/>
          <p:nvPr/>
        </p:nvSpPr>
        <p:spPr>
          <a:xfrm>
            <a:off x="164468" y="870155"/>
            <a:ext cx="387413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Increasing the breadth of data collection will reduce bias &amp; the effect of subjectivity</a:t>
            </a:r>
            <a:b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GB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Buy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Involving stakeholders in scoring builds trust in the decision &amp; the process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B0752F-5B49-4F59-9963-23C4A3F17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200" y="1552366"/>
            <a:ext cx="7470283" cy="42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64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63-BAA8-4064-90D5-1BEC40A0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dirty="0"/>
              <a:t>Send out batch Email with survey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1A2E0-B148-4822-8A29-7392A135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84" y="1663922"/>
            <a:ext cx="3616235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Click Multi-Select Box to highlight all Respondents </a:t>
            </a:r>
            <a:br>
              <a:rPr lang="en-GB" dirty="0"/>
            </a:b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Click Send Email </a:t>
            </a:r>
            <a:br>
              <a:rPr lang="en-GB" dirty="0"/>
            </a:b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Customise the Email content -  {URL} will insert a personalised link to their survey</a:t>
            </a:r>
            <a:br>
              <a:rPr lang="en-GB" dirty="0"/>
            </a:b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0CDB1-D7F5-4A0E-8F02-98559E54D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10" y="1804728"/>
            <a:ext cx="7653211" cy="3248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6FE872-B7DD-4E59-BF61-D5B383B15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70" y="4296514"/>
            <a:ext cx="5861351" cy="2114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EEEEE-F77A-4FF3-A8B9-048DA2FB44C2}"/>
              </a:ext>
            </a:extLst>
          </p:cNvPr>
          <p:cNvSpPr txBox="1"/>
          <p:nvPr/>
        </p:nvSpPr>
        <p:spPr>
          <a:xfrm>
            <a:off x="4118210" y="28173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205FD-D0E7-4A51-BA66-54FB5EF46444}"/>
              </a:ext>
            </a:extLst>
          </p:cNvPr>
          <p:cNvSpPr txBox="1"/>
          <p:nvPr/>
        </p:nvSpPr>
        <p:spPr>
          <a:xfrm>
            <a:off x="5654381" y="31673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4E544-7F6C-4007-96DB-C2FEE6270125}"/>
              </a:ext>
            </a:extLst>
          </p:cNvPr>
          <p:cNvSpPr txBox="1"/>
          <p:nvPr/>
        </p:nvSpPr>
        <p:spPr>
          <a:xfrm>
            <a:off x="11356412" y="52090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" name="Freeform 502">
            <a:extLst>
              <a:ext uri="{FF2B5EF4-FFF2-40B4-BE49-F238E27FC236}">
                <a16:creationId xmlns:a16="http://schemas.microsoft.com/office/drawing/2014/main" id="{30F76BB6-F0E9-CF2B-8894-BB8A4D1DF80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07626" y="2749144"/>
            <a:ext cx="365663" cy="65966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29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E302796-5257-4ECD-B41C-93F050B7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49" y="-158903"/>
            <a:ext cx="8129451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dirty="0"/>
              <a:t>Other ways to connect to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F9E19-BDDE-4F3F-8132-DD9696C7C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79" y="1761741"/>
            <a:ext cx="3616235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Click Access Links to get direct access to URLs</a:t>
            </a:r>
          </a:p>
          <a:p>
            <a:pPr lvl="1"/>
            <a:r>
              <a:rPr lang="en-GB" dirty="0"/>
              <a:t>Click clipboard to copy one link</a:t>
            </a:r>
          </a:p>
          <a:p>
            <a:pPr lvl="1"/>
            <a:r>
              <a:rPr lang="en-GB" dirty="0"/>
              <a:t>Download links to drop all into Excel</a:t>
            </a:r>
            <a:br>
              <a:rPr lang="en-GB" dirty="0"/>
            </a:b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Click Actions nest to your chosen Respondent</a:t>
            </a:r>
          </a:p>
          <a:p>
            <a:pPr lvl="1"/>
            <a:r>
              <a:rPr lang="en-GB" dirty="0"/>
              <a:t>Click Email to generate an email for just them</a:t>
            </a:r>
          </a:p>
          <a:p>
            <a:pPr lvl="1"/>
            <a:r>
              <a:rPr lang="en-GB" dirty="0"/>
              <a:t>Click Review to get direct access into their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4C5AA-793D-4ED1-8833-C3F08FEC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907" y="2635788"/>
            <a:ext cx="7601355" cy="3220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61CF0-9E83-454C-8238-6DF061AB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972" y="4926301"/>
            <a:ext cx="1707770" cy="1371392"/>
          </a:xfrm>
          <a:prstGeom prst="rect">
            <a:avLst/>
          </a:prstGeom>
        </p:spPr>
      </p:pic>
      <p:sp>
        <p:nvSpPr>
          <p:cNvPr id="10" name="Freeform 502">
            <a:extLst>
              <a:ext uri="{FF2B5EF4-FFF2-40B4-BE49-F238E27FC236}">
                <a16:creationId xmlns:a16="http://schemas.microsoft.com/office/drawing/2014/main" id="{15DCD8FC-FA0C-4942-A8CA-9A0A50C4B160}"/>
              </a:ext>
            </a:extLst>
          </p:cNvPr>
          <p:cNvSpPr>
            <a:spLocks noEditPoints="1"/>
          </p:cNvSpPr>
          <p:nvPr/>
        </p:nvSpPr>
        <p:spPr bwMode="auto">
          <a:xfrm>
            <a:off x="10826496" y="4306824"/>
            <a:ext cx="1183766" cy="44975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Freeform 502">
            <a:extLst>
              <a:ext uri="{FF2B5EF4-FFF2-40B4-BE49-F238E27FC236}">
                <a16:creationId xmlns:a16="http://schemas.microsoft.com/office/drawing/2014/main" id="{991FBCDC-8345-4049-9FC9-5C21418BD99B}"/>
              </a:ext>
            </a:extLst>
          </p:cNvPr>
          <p:cNvSpPr>
            <a:spLocks noEditPoints="1"/>
          </p:cNvSpPr>
          <p:nvPr/>
        </p:nvSpPr>
        <p:spPr bwMode="auto">
          <a:xfrm>
            <a:off x="9250680" y="4942773"/>
            <a:ext cx="1183766" cy="44975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Freeform 502">
            <a:extLst>
              <a:ext uri="{FF2B5EF4-FFF2-40B4-BE49-F238E27FC236}">
                <a16:creationId xmlns:a16="http://schemas.microsoft.com/office/drawing/2014/main" id="{75E996D3-29EB-448C-8F62-1CB403CC3A27}"/>
              </a:ext>
            </a:extLst>
          </p:cNvPr>
          <p:cNvSpPr>
            <a:spLocks noEditPoints="1"/>
          </p:cNvSpPr>
          <p:nvPr/>
        </p:nvSpPr>
        <p:spPr bwMode="auto">
          <a:xfrm>
            <a:off x="9460992" y="2711808"/>
            <a:ext cx="1707770" cy="44975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3D25AA-CAEA-44E0-BDA2-71C124231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467" y="1033703"/>
            <a:ext cx="4143525" cy="1678105"/>
          </a:xfrm>
          <a:prstGeom prst="rect">
            <a:avLst/>
          </a:prstGeom>
        </p:spPr>
      </p:pic>
      <p:sp>
        <p:nvSpPr>
          <p:cNvPr id="15" name="Freeform 502">
            <a:extLst>
              <a:ext uri="{FF2B5EF4-FFF2-40B4-BE49-F238E27FC236}">
                <a16:creationId xmlns:a16="http://schemas.microsoft.com/office/drawing/2014/main" id="{C300AD2E-12EC-499B-AD51-05AE2D67569C}"/>
              </a:ext>
            </a:extLst>
          </p:cNvPr>
          <p:cNvSpPr>
            <a:spLocks noEditPoints="1"/>
          </p:cNvSpPr>
          <p:nvPr/>
        </p:nvSpPr>
        <p:spPr bwMode="auto">
          <a:xfrm>
            <a:off x="8726676" y="2441449"/>
            <a:ext cx="810516" cy="30224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Freeform 502">
            <a:extLst>
              <a:ext uri="{FF2B5EF4-FFF2-40B4-BE49-F238E27FC236}">
                <a16:creationId xmlns:a16="http://schemas.microsoft.com/office/drawing/2014/main" id="{5EA1192E-02C7-4F2F-B4EF-337B84416D21}"/>
              </a:ext>
            </a:extLst>
          </p:cNvPr>
          <p:cNvSpPr>
            <a:spLocks noEditPoints="1"/>
          </p:cNvSpPr>
          <p:nvPr/>
        </p:nvSpPr>
        <p:spPr bwMode="auto">
          <a:xfrm>
            <a:off x="9055734" y="1459501"/>
            <a:ext cx="481458" cy="30224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EE1690-516E-4AB4-A3CA-1D8FF54E0CBE}"/>
              </a:ext>
            </a:extLst>
          </p:cNvPr>
          <p:cNvSpPr txBox="1"/>
          <p:nvPr/>
        </p:nvSpPr>
        <p:spPr>
          <a:xfrm>
            <a:off x="9947469" y="1768814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72264-D89D-43B6-B7DF-BDED265A7365}"/>
              </a:ext>
            </a:extLst>
          </p:cNvPr>
          <p:cNvSpPr txBox="1"/>
          <p:nvPr/>
        </p:nvSpPr>
        <p:spPr>
          <a:xfrm>
            <a:off x="10596276" y="490604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9" name="Freeform 502">
            <a:extLst>
              <a:ext uri="{FF2B5EF4-FFF2-40B4-BE49-F238E27FC236}">
                <a16:creationId xmlns:a16="http://schemas.microsoft.com/office/drawing/2014/main" id="{074E04A7-4A05-491E-A22B-4AD3B2D4A2D2}"/>
              </a:ext>
            </a:extLst>
          </p:cNvPr>
          <p:cNvSpPr>
            <a:spLocks noEditPoints="1"/>
          </p:cNvSpPr>
          <p:nvPr/>
        </p:nvSpPr>
        <p:spPr bwMode="auto">
          <a:xfrm>
            <a:off x="9265983" y="5335688"/>
            <a:ext cx="1183766" cy="44975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63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718735-35DA-731E-9BCE-9ACD8BCD3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22" y="1566916"/>
            <a:ext cx="6907997" cy="37241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AE66B7F-AD17-4A28-8352-C6663448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/>
              <a:t>Pick Scorers</a:t>
            </a:r>
            <a:br>
              <a:rPr lang="en-GB" sz="3200" b="1" dirty="0"/>
            </a:br>
            <a:r>
              <a:rPr lang="en-GB" sz="3200" dirty="0"/>
              <a:t>Chase Panelists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A530A5-E067-4C3B-9878-CCFC06432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99" y="2408488"/>
            <a:ext cx="361623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/>
              <a:t>Check Completion Rate</a:t>
            </a:r>
            <a:br>
              <a:rPr lang="en-GB" sz="2000" dirty="0"/>
            </a:b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Use Filters to Select Respondents who have not completed</a:t>
            </a:r>
            <a:br>
              <a:rPr lang="en-GB" sz="2000" dirty="0"/>
            </a:b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Select them… and send a reminder email with their URL included  </a:t>
            </a:r>
            <a:endParaRPr lang="en-GB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354FC-E628-4BE5-AA0A-564CDB1D7D08}"/>
              </a:ext>
            </a:extLst>
          </p:cNvPr>
          <p:cNvSpPr txBox="1"/>
          <p:nvPr/>
        </p:nvSpPr>
        <p:spPr>
          <a:xfrm>
            <a:off x="7206007" y="1713565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7ED2B-9FA1-4FAD-94A3-45ACBE4C2334}"/>
              </a:ext>
            </a:extLst>
          </p:cNvPr>
          <p:cNvSpPr txBox="1"/>
          <p:nvPr/>
        </p:nvSpPr>
        <p:spPr>
          <a:xfrm>
            <a:off x="8639853" y="3231980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A4204-3D41-4511-93FA-34D8A31EC8F9}"/>
              </a:ext>
            </a:extLst>
          </p:cNvPr>
          <p:cNvSpPr txBox="1"/>
          <p:nvPr/>
        </p:nvSpPr>
        <p:spPr>
          <a:xfrm>
            <a:off x="5478409" y="2482646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4" name="Freeform 502">
            <a:extLst>
              <a:ext uri="{FF2B5EF4-FFF2-40B4-BE49-F238E27FC236}">
                <a16:creationId xmlns:a16="http://schemas.microsoft.com/office/drawing/2014/main" id="{C63AAAF1-7E0B-4E8A-9978-B9205E43325B}"/>
              </a:ext>
            </a:extLst>
          </p:cNvPr>
          <p:cNvSpPr>
            <a:spLocks noEditPoints="1"/>
          </p:cNvSpPr>
          <p:nvPr/>
        </p:nvSpPr>
        <p:spPr bwMode="auto">
          <a:xfrm>
            <a:off x="6398283" y="1750142"/>
            <a:ext cx="739936" cy="45963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Freeform 502">
            <a:extLst>
              <a:ext uri="{FF2B5EF4-FFF2-40B4-BE49-F238E27FC236}">
                <a16:creationId xmlns:a16="http://schemas.microsoft.com/office/drawing/2014/main" id="{941E34AB-8AF5-CECD-E22A-84AD83721746}"/>
              </a:ext>
            </a:extLst>
          </p:cNvPr>
          <p:cNvSpPr>
            <a:spLocks noEditPoints="1"/>
          </p:cNvSpPr>
          <p:nvPr/>
        </p:nvSpPr>
        <p:spPr bwMode="auto">
          <a:xfrm>
            <a:off x="4782565" y="2546235"/>
            <a:ext cx="739936" cy="45963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99EDD-DFCC-8CC7-30D1-B5310C47D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26"/>
          <a:stretch/>
        </p:blipFill>
        <p:spPr>
          <a:xfrm>
            <a:off x="8878848" y="2408488"/>
            <a:ext cx="1012403" cy="1539373"/>
          </a:xfrm>
          <a:prstGeom prst="rect">
            <a:avLst/>
          </a:prstGeom>
        </p:spPr>
      </p:pic>
      <p:sp>
        <p:nvSpPr>
          <p:cNvPr id="13" name="Freeform 502">
            <a:extLst>
              <a:ext uri="{FF2B5EF4-FFF2-40B4-BE49-F238E27FC236}">
                <a16:creationId xmlns:a16="http://schemas.microsoft.com/office/drawing/2014/main" id="{4AB594BB-C472-4016-ABE0-7F82943CB99E}"/>
              </a:ext>
            </a:extLst>
          </p:cNvPr>
          <p:cNvSpPr>
            <a:spLocks noEditPoints="1"/>
          </p:cNvSpPr>
          <p:nvPr/>
        </p:nvSpPr>
        <p:spPr bwMode="auto">
          <a:xfrm>
            <a:off x="9011855" y="3113642"/>
            <a:ext cx="746388" cy="52322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34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E66B7F-AD17-4A28-8352-C6663448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0" y="213281"/>
            <a:ext cx="11811696" cy="262305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Collect Data</a:t>
            </a:r>
            <a:r>
              <a:rPr lang="en-GB" sz="3200" b="1" dirty="0"/>
              <a:t>- </a:t>
            </a:r>
            <a:r>
              <a:rPr lang="en-GB" sz="3200" dirty="0"/>
              <a:t>Respondents’ Guide to Assessments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A56E7-1391-4528-9F5A-467F40F5FD11}"/>
              </a:ext>
            </a:extLst>
          </p:cNvPr>
          <p:cNvSpPr txBox="1"/>
          <p:nvPr/>
        </p:nvSpPr>
        <p:spPr>
          <a:xfrm>
            <a:off x="292112" y="570745"/>
            <a:ext cx="1157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simple guide is available to all Respondents via the software, to step them through how to complete the survey. </a:t>
            </a:r>
            <a:r>
              <a:rPr lang="en-GB" sz="2400" b="1" dirty="0">
                <a:hlinkClick r:id="rId2"/>
              </a:rPr>
              <a:t>Please click here to review</a:t>
            </a:r>
            <a:endParaRPr lang="en-GB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46F98-263C-4326-BAD1-B59850D69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68" y="1381942"/>
            <a:ext cx="4481733" cy="253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27815-5908-4B46-AA03-DE43EAB27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368" y="4102233"/>
            <a:ext cx="4481733" cy="2555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664609-68FD-4C02-9C57-1FFC755D8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585" y="1385873"/>
            <a:ext cx="4481733" cy="2532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A171A8-E629-442E-BA32-5995DD738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814" y="4102233"/>
            <a:ext cx="4481733" cy="25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49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E1EF76-A079-4F94-94AD-B450F14F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0" y="657587"/>
            <a:ext cx="3525075" cy="1463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B24F4-0A64-4336-83B6-40F9E065C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57" y="2412615"/>
            <a:ext cx="5620396" cy="228387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562" y="15329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Collect Data</a:t>
            </a:r>
            <a:br>
              <a:rPr lang="en-GB" sz="3200" b="1" dirty="0"/>
            </a:br>
            <a:r>
              <a:rPr lang="en-GB" sz="3200" dirty="0"/>
              <a:t>Start Meeting Mode Meeting Mode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69AFA-3C5E-4D45-B0E7-E3E4C6A63DDB}"/>
              </a:ext>
            </a:extLst>
          </p:cNvPr>
          <p:cNvSpPr/>
          <p:nvPr/>
        </p:nvSpPr>
        <p:spPr>
          <a:xfrm>
            <a:off x="560650" y="1723756"/>
            <a:ext cx="649026" cy="362904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D9F58-669C-4CCF-9344-DE88E7377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29" t="6253" r="6969" b="85955"/>
          <a:stretch/>
        </p:blipFill>
        <p:spPr>
          <a:xfrm>
            <a:off x="1563152" y="4606316"/>
            <a:ext cx="9381074" cy="1095975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B0E71268-7BEC-4C25-859C-E48A99CE9632}"/>
              </a:ext>
            </a:extLst>
          </p:cNvPr>
          <p:cNvSpPr/>
          <p:nvPr/>
        </p:nvSpPr>
        <p:spPr>
          <a:xfrm>
            <a:off x="117197" y="1919918"/>
            <a:ext cx="508122" cy="737642"/>
          </a:xfrm>
          <a:prstGeom prst="curved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E56C1-93B2-4FEE-8062-0385517AFA50}"/>
              </a:ext>
            </a:extLst>
          </p:cNvPr>
          <p:cNvSpPr txBox="1"/>
          <p:nvPr/>
        </p:nvSpPr>
        <p:spPr>
          <a:xfrm>
            <a:off x="5001419" y="57122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2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8E427-89FE-47AC-BD4C-92CD34896CFC}"/>
              </a:ext>
            </a:extLst>
          </p:cNvPr>
          <p:cNvSpPr txBox="1"/>
          <p:nvPr/>
        </p:nvSpPr>
        <p:spPr>
          <a:xfrm>
            <a:off x="2683497" y="57122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1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73AB8-C896-4995-8746-7C732B0F56C5}"/>
              </a:ext>
            </a:extLst>
          </p:cNvPr>
          <p:cNvSpPr txBox="1"/>
          <p:nvPr/>
        </p:nvSpPr>
        <p:spPr>
          <a:xfrm>
            <a:off x="7100266" y="56836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FD3EA-112F-4C2F-B25B-EF0953F485FC}"/>
              </a:ext>
            </a:extLst>
          </p:cNvPr>
          <p:cNvSpPr txBox="1"/>
          <p:nvPr/>
        </p:nvSpPr>
        <p:spPr>
          <a:xfrm>
            <a:off x="9343063" y="56836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528D0-A7E8-4167-AEF5-617325D33EDC}"/>
              </a:ext>
            </a:extLst>
          </p:cNvPr>
          <p:cNvSpPr txBox="1"/>
          <p:nvPr/>
        </p:nvSpPr>
        <p:spPr>
          <a:xfrm>
            <a:off x="6287436" y="16933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1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5DC1C1D1-B574-4000-A16E-A104834F22D7}"/>
              </a:ext>
            </a:extLst>
          </p:cNvPr>
          <p:cNvSpPr/>
          <p:nvPr/>
        </p:nvSpPr>
        <p:spPr>
          <a:xfrm>
            <a:off x="936565" y="4088078"/>
            <a:ext cx="508122" cy="737642"/>
          </a:xfrm>
          <a:prstGeom prst="curved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3A9BD-F4D8-4937-8483-696DFBD34B7B}"/>
              </a:ext>
            </a:extLst>
          </p:cNvPr>
          <p:cNvSpPr txBox="1"/>
          <p:nvPr/>
        </p:nvSpPr>
        <p:spPr>
          <a:xfrm>
            <a:off x="6287436" y="23638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6AF06B-8FAE-4C74-8895-36B67181D0FD}"/>
              </a:ext>
            </a:extLst>
          </p:cNvPr>
          <p:cNvSpPr txBox="1"/>
          <p:nvPr/>
        </p:nvSpPr>
        <p:spPr>
          <a:xfrm>
            <a:off x="6287436" y="30344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3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31E532-705B-48FA-91EB-2913314F59FF}"/>
              </a:ext>
            </a:extLst>
          </p:cNvPr>
          <p:cNvSpPr txBox="1"/>
          <p:nvPr/>
        </p:nvSpPr>
        <p:spPr>
          <a:xfrm>
            <a:off x="6287436" y="37049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4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FA106-6DAB-42BE-AAD4-5D3474B4414B}"/>
              </a:ext>
            </a:extLst>
          </p:cNvPr>
          <p:cNvSpPr txBox="1"/>
          <p:nvPr/>
        </p:nvSpPr>
        <p:spPr>
          <a:xfrm>
            <a:off x="6920288" y="1742064"/>
            <a:ext cx="47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Start Meeting – </a:t>
            </a:r>
            <a:r>
              <a:rPr lang="en-GB" sz="1600" dirty="0"/>
              <a:t>Opens up the meeting to anyone with a Link (see below for settings) </a:t>
            </a:r>
            <a:endParaRPr lang="en-GB" sz="16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177DA-C792-46CC-9799-D9D09980E9F3}"/>
              </a:ext>
            </a:extLst>
          </p:cNvPr>
          <p:cNvSpPr txBox="1"/>
          <p:nvPr/>
        </p:nvSpPr>
        <p:spPr>
          <a:xfrm>
            <a:off x="6868396" y="2412615"/>
            <a:ext cx="47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Open Survey – </a:t>
            </a:r>
            <a:r>
              <a:rPr lang="en-GB" sz="1600" dirty="0"/>
              <a:t>Enables Respondents to edit their survey: recommended to keep </a:t>
            </a:r>
            <a:r>
              <a:rPr lang="en-GB" sz="1600" b="1" dirty="0"/>
              <a:t>closed</a:t>
            </a:r>
            <a:r>
              <a:rPr lang="en-GB" sz="1600" dirty="0"/>
              <a:t> during meeting</a:t>
            </a:r>
            <a:endParaRPr lang="en-GB" sz="16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D69018-D686-441E-8461-4276AA0D05A2}"/>
              </a:ext>
            </a:extLst>
          </p:cNvPr>
          <p:cNvSpPr txBox="1"/>
          <p:nvPr/>
        </p:nvSpPr>
        <p:spPr>
          <a:xfrm>
            <a:off x="6920288" y="3083166"/>
            <a:ext cx="47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Access Links – </a:t>
            </a:r>
            <a:r>
              <a:rPr lang="en-GB" sz="1600" dirty="0"/>
              <a:t>Re-send links to All or specific Respondents: (see above for details)</a:t>
            </a:r>
            <a:endParaRPr lang="en-GB" sz="1600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B16079-01A4-4C74-8DA1-B09768216FBD}"/>
              </a:ext>
            </a:extLst>
          </p:cNvPr>
          <p:cNvSpPr txBox="1"/>
          <p:nvPr/>
        </p:nvSpPr>
        <p:spPr>
          <a:xfrm>
            <a:off x="6920288" y="3753719"/>
            <a:ext cx="47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Analyze Votes – </a:t>
            </a:r>
            <a:r>
              <a:rPr lang="en-GB" sz="1600" dirty="0"/>
              <a:t>After completing all questions you should  focus into areas of disagreement (see below)</a:t>
            </a:r>
            <a:endParaRPr lang="en-GB" sz="1600" i="1" dirty="0"/>
          </a:p>
        </p:txBody>
      </p:sp>
      <p:sp>
        <p:nvSpPr>
          <p:cNvPr id="28" name="Freeform 502">
            <a:extLst>
              <a:ext uri="{FF2B5EF4-FFF2-40B4-BE49-F238E27FC236}">
                <a16:creationId xmlns:a16="http://schemas.microsoft.com/office/drawing/2014/main" id="{69144CFE-492D-4947-A104-647AC2532058}"/>
              </a:ext>
            </a:extLst>
          </p:cNvPr>
          <p:cNvSpPr>
            <a:spLocks noEditPoints="1"/>
          </p:cNvSpPr>
          <p:nvPr/>
        </p:nvSpPr>
        <p:spPr bwMode="auto">
          <a:xfrm>
            <a:off x="3648075" y="2255079"/>
            <a:ext cx="2425809" cy="58477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61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73" y="83599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Collect Data</a:t>
            </a:r>
            <a:br>
              <a:rPr lang="en-GB" sz="3200" b="1" dirty="0"/>
            </a:br>
            <a:r>
              <a:rPr lang="en-GB" sz="3200" dirty="0"/>
              <a:t>Meeting Mode Settings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05B62-A611-4618-B30B-AA935B36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33" y="1502817"/>
            <a:ext cx="4950450" cy="4402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D1979-404E-4A3E-B1D8-DB07EA9F2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29" t="6253" r="6969" b="85955"/>
          <a:stretch/>
        </p:blipFill>
        <p:spPr>
          <a:xfrm>
            <a:off x="356707" y="691542"/>
            <a:ext cx="4066123" cy="4750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E414B4-EC8E-4241-B69B-DDFF21F6331E}"/>
              </a:ext>
            </a:extLst>
          </p:cNvPr>
          <p:cNvSpPr/>
          <p:nvPr/>
        </p:nvSpPr>
        <p:spPr>
          <a:xfrm>
            <a:off x="255850" y="691542"/>
            <a:ext cx="1268150" cy="475038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832E6B3E-B2EA-4EE1-BECF-4D61199EEEA8}"/>
              </a:ext>
            </a:extLst>
          </p:cNvPr>
          <p:cNvSpPr/>
          <p:nvPr/>
        </p:nvSpPr>
        <p:spPr>
          <a:xfrm>
            <a:off x="2778004" y="5773195"/>
            <a:ext cx="508122" cy="737642"/>
          </a:xfrm>
          <a:prstGeom prst="curved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2DE35-482D-4673-9FD9-49531569C460}"/>
              </a:ext>
            </a:extLst>
          </p:cNvPr>
          <p:cNvSpPr txBox="1"/>
          <p:nvPr/>
        </p:nvSpPr>
        <p:spPr>
          <a:xfrm>
            <a:off x="6406092" y="2392900"/>
            <a:ext cx="564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Auto-Reveal – </a:t>
            </a:r>
            <a:r>
              <a:rPr lang="en-GB" sz="1600" dirty="0"/>
              <a:t>Will enable you to reduce bias by ‘hiding’ others’ votes while people review the question – the facilitator can then reveal votes once initial opinions are captured</a:t>
            </a:r>
            <a:endParaRPr lang="en-GB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30709-0D28-44AC-84A6-3763E27CEFBB}"/>
              </a:ext>
            </a:extLst>
          </p:cNvPr>
          <p:cNvSpPr txBox="1"/>
          <p:nvPr/>
        </p:nvSpPr>
        <p:spPr>
          <a:xfrm>
            <a:off x="6406092" y="4035084"/>
            <a:ext cx="547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Anonymous Mode – </a:t>
            </a:r>
            <a:r>
              <a:rPr lang="en-GB" sz="1600" dirty="0"/>
              <a:t>Hides the names of the voters in Respondents’ screens so that people don’t follow others’ votes</a:t>
            </a:r>
            <a:endParaRPr lang="en-GB" sz="16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474DCF-EA8F-411B-9779-848FF35F031B}"/>
              </a:ext>
            </a:extLst>
          </p:cNvPr>
          <p:cNvCxnSpPr>
            <a:cxnSpLocks/>
          </p:cNvCxnSpPr>
          <p:nvPr/>
        </p:nvCxnSpPr>
        <p:spPr>
          <a:xfrm flipV="1">
            <a:off x="5996783" y="3086820"/>
            <a:ext cx="276224" cy="213519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80372A-0959-438A-B5DE-3007EDFAFFC1}"/>
              </a:ext>
            </a:extLst>
          </p:cNvPr>
          <p:cNvCxnSpPr>
            <a:cxnSpLocks/>
          </p:cNvCxnSpPr>
          <p:nvPr/>
        </p:nvCxnSpPr>
        <p:spPr>
          <a:xfrm>
            <a:off x="5996783" y="4067175"/>
            <a:ext cx="268432" cy="20836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A3492E-74A1-44E7-A8F7-F1A376F92D51}"/>
              </a:ext>
            </a:extLst>
          </p:cNvPr>
          <p:cNvSpPr txBox="1"/>
          <p:nvPr/>
        </p:nvSpPr>
        <p:spPr>
          <a:xfrm>
            <a:off x="6429906" y="5210404"/>
            <a:ext cx="562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TIP </a:t>
            </a:r>
            <a:r>
              <a:rPr lang="en-GB" sz="1600" b="1" dirty="0"/>
              <a:t>– </a:t>
            </a:r>
            <a:r>
              <a:rPr lang="en-GB" sz="1600" dirty="0"/>
              <a:t>Decide on how you want to run the session before you begin the meeting &amp; set up accordingly</a:t>
            </a:r>
            <a:endParaRPr lang="en-GB" sz="16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2A676B-E743-4514-AC69-394B014C20FC}"/>
              </a:ext>
            </a:extLst>
          </p:cNvPr>
          <p:cNvSpPr/>
          <p:nvPr/>
        </p:nvSpPr>
        <p:spPr>
          <a:xfrm>
            <a:off x="4375204" y="5478087"/>
            <a:ext cx="1153793" cy="364717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B45035EB-B27E-4776-8E93-3297A675C551}"/>
              </a:ext>
            </a:extLst>
          </p:cNvPr>
          <p:cNvSpPr/>
          <p:nvPr/>
        </p:nvSpPr>
        <p:spPr>
          <a:xfrm>
            <a:off x="509107" y="1380350"/>
            <a:ext cx="508122" cy="737642"/>
          </a:xfrm>
          <a:prstGeom prst="curved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4F4E26-7361-4351-AD1B-3EA28FB84EFC}"/>
              </a:ext>
            </a:extLst>
          </p:cNvPr>
          <p:cNvSpPr txBox="1"/>
          <p:nvPr/>
        </p:nvSpPr>
        <p:spPr>
          <a:xfrm>
            <a:off x="3468100" y="6142016"/>
            <a:ext cx="841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You’re now ready to start the meeting! </a:t>
            </a:r>
            <a:r>
              <a:rPr lang="en-GB" sz="1600" b="1" dirty="0"/>
              <a:t>Respondents will now follow your screen (via their Links)</a:t>
            </a:r>
            <a:r>
              <a:rPr lang="en-GB" sz="1600" dirty="0"/>
              <a:t> once they hit </a:t>
            </a:r>
            <a:r>
              <a:rPr lang="en-GB" sz="1600" b="1" dirty="0"/>
              <a:t>Join Meeting</a:t>
            </a:r>
            <a:r>
              <a:rPr lang="en-GB" sz="1600" dirty="0"/>
              <a:t> button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2008156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B4D09DB-FD39-48E4-9625-5D965B1E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93" y="1324713"/>
            <a:ext cx="6108203" cy="3424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09F913-0A70-43DF-905C-E3658AEB9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8" y="4854755"/>
            <a:ext cx="5645550" cy="17559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197" y="63126"/>
            <a:ext cx="6911603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Collect Data</a:t>
            </a:r>
            <a:br>
              <a:rPr lang="en-GB" sz="3200" b="1" dirty="0"/>
            </a:br>
            <a:r>
              <a:rPr lang="en-GB" sz="3200" dirty="0"/>
              <a:t>Meeting Mode - Running a Meeting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059BD3-97D8-41D5-8796-3A67792799E1}"/>
              </a:ext>
            </a:extLst>
          </p:cNvPr>
          <p:cNvSpPr/>
          <p:nvPr/>
        </p:nvSpPr>
        <p:spPr>
          <a:xfrm>
            <a:off x="669297" y="461136"/>
            <a:ext cx="2700219" cy="489558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C3BC7-BC8E-4049-A538-4EEDE34FF372}"/>
              </a:ext>
            </a:extLst>
          </p:cNvPr>
          <p:cNvSpPr/>
          <p:nvPr/>
        </p:nvSpPr>
        <p:spPr>
          <a:xfrm>
            <a:off x="846400" y="1258038"/>
            <a:ext cx="5249600" cy="464481"/>
          </a:xfrm>
          <a:prstGeom prst="rect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95298-FCF7-4EC3-A3C7-56114E97A2FB}"/>
              </a:ext>
            </a:extLst>
          </p:cNvPr>
          <p:cNvSpPr/>
          <p:nvPr/>
        </p:nvSpPr>
        <p:spPr>
          <a:xfrm>
            <a:off x="533400" y="2084286"/>
            <a:ext cx="5947700" cy="992289"/>
          </a:xfrm>
          <a:prstGeom prst="rect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082576-789F-4BCB-A5C2-9AC0A3F16AE2}"/>
              </a:ext>
            </a:extLst>
          </p:cNvPr>
          <p:cNvSpPr/>
          <p:nvPr/>
        </p:nvSpPr>
        <p:spPr>
          <a:xfrm>
            <a:off x="2162900" y="3642998"/>
            <a:ext cx="2773100" cy="337057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67EF0-27AF-47BF-9E38-317433E7273E}"/>
              </a:ext>
            </a:extLst>
          </p:cNvPr>
          <p:cNvSpPr/>
          <p:nvPr/>
        </p:nvSpPr>
        <p:spPr>
          <a:xfrm>
            <a:off x="607501" y="4007729"/>
            <a:ext cx="5947700" cy="781252"/>
          </a:xfrm>
          <a:prstGeom prst="rect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6AE70-FAB2-4340-B3F6-A876D18CF2ED}"/>
              </a:ext>
            </a:extLst>
          </p:cNvPr>
          <p:cNvSpPr/>
          <p:nvPr/>
        </p:nvSpPr>
        <p:spPr>
          <a:xfrm>
            <a:off x="6052474" y="1625953"/>
            <a:ext cx="428626" cy="408761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EAFFE7-E462-4613-86A6-F75FD4A46EA4}"/>
              </a:ext>
            </a:extLst>
          </p:cNvPr>
          <p:cNvSpPr/>
          <p:nvPr/>
        </p:nvSpPr>
        <p:spPr>
          <a:xfrm>
            <a:off x="726675" y="4796949"/>
            <a:ext cx="5645550" cy="1832451"/>
          </a:xfrm>
          <a:prstGeom prst="rect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4CAE91-BCDA-4A29-9EF6-D1452BFB1558}"/>
              </a:ext>
            </a:extLst>
          </p:cNvPr>
          <p:cNvSpPr txBox="1"/>
          <p:nvPr/>
        </p:nvSpPr>
        <p:spPr>
          <a:xfrm>
            <a:off x="7483910" y="1430131"/>
            <a:ext cx="454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Settings – </a:t>
            </a:r>
            <a:r>
              <a:rPr lang="en-GB" sz="1600" dirty="0"/>
              <a:t>Same options as meeting set up</a:t>
            </a:r>
            <a:br>
              <a:rPr lang="en-GB" sz="1600" dirty="0"/>
            </a:br>
            <a:r>
              <a:rPr lang="en-GB" sz="1600" i="1" dirty="0"/>
              <a:t>NB Analyze Votes guide is below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3C543-6990-4A9C-9FC2-1CF389B40A20}"/>
              </a:ext>
            </a:extLst>
          </p:cNvPr>
          <p:cNvSpPr txBox="1"/>
          <p:nvPr/>
        </p:nvSpPr>
        <p:spPr>
          <a:xfrm>
            <a:off x="6987804" y="13886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1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6B3F0-65A3-47D2-B7A5-7D4C1588F827}"/>
              </a:ext>
            </a:extLst>
          </p:cNvPr>
          <p:cNvSpPr txBox="1"/>
          <p:nvPr/>
        </p:nvSpPr>
        <p:spPr>
          <a:xfrm>
            <a:off x="6987804" y="22168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38DF4B-2838-4E54-A6D7-4B5C3FE5382E}"/>
              </a:ext>
            </a:extLst>
          </p:cNvPr>
          <p:cNvSpPr txBox="1"/>
          <p:nvPr/>
        </p:nvSpPr>
        <p:spPr>
          <a:xfrm>
            <a:off x="7019784" y="32304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3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EA6D42-92B8-49D9-970D-5E0824B5957F}"/>
              </a:ext>
            </a:extLst>
          </p:cNvPr>
          <p:cNvSpPr txBox="1"/>
          <p:nvPr/>
        </p:nvSpPr>
        <p:spPr>
          <a:xfrm>
            <a:off x="6987804" y="39526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4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69D37-D303-4276-B634-1B441774544C}"/>
              </a:ext>
            </a:extLst>
          </p:cNvPr>
          <p:cNvSpPr txBox="1"/>
          <p:nvPr/>
        </p:nvSpPr>
        <p:spPr>
          <a:xfrm>
            <a:off x="7011076" y="46343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5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940341-DF6B-4F1D-AE4C-79DA4B4771DE}"/>
              </a:ext>
            </a:extLst>
          </p:cNvPr>
          <p:cNvSpPr txBox="1"/>
          <p:nvPr/>
        </p:nvSpPr>
        <p:spPr>
          <a:xfrm>
            <a:off x="7019890" y="535172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6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36EA56-B049-4F8A-B39D-60E9F0CB4BD5}"/>
              </a:ext>
            </a:extLst>
          </p:cNvPr>
          <p:cNvSpPr txBox="1"/>
          <p:nvPr/>
        </p:nvSpPr>
        <p:spPr>
          <a:xfrm>
            <a:off x="269902" y="4443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1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11BF56-3272-4558-A361-8EF7DA1D8644}"/>
              </a:ext>
            </a:extLst>
          </p:cNvPr>
          <p:cNvSpPr txBox="1"/>
          <p:nvPr/>
        </p:nvSpPr>
        <p:spPr>
          <a:xfrm>
            <a:off x="164665" y="120688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965D1-8CFF-4423-AC9A-CC38F90AFB02}"/>
              </a:ext>
            </a:extLst>
          </p:cNvPr>
          <p:cNvSpPr txBox="1"/>
          <p:nvPr/>
        </p:nvSpPr>
        <p:spPr>
          <a:xfrm>
            <a:off x="5666464" y="16138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3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6DAD9-49A4-4FA5-8AE2-9CF023543FA5}"/>
              </a:ext>
            </a:extLst>
          </p:cNvPr>
          <p:cNvSpPr txBox="1"/>
          <p:nvPr/>
        </p:nvSpPr>
        <p:spPr>
          <a:xfrm>
            <a:off x="164665" y="22805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4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5A8DA4-9D4A-47C5-9477-787B6DDB7F00}"/>
              </a:ext>
            </a:extLst>
          </p:cNvPr>
          <p:cNvSpPr txBox="1"/>
          <p:nvPr/>
        </p:nvSpPr>
        <p:spPr>
          <a:xfrm>
            <a:off x="164665" y="30112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5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40B63-AE21-43D2-AC39-AA5CF2A9AA1A}"/>
              </a:ext>
            </a:extLst>
          </p:cNvPr>
          <p:cNvSpPr txBox="1"/>
          <p:nvPr/>
        </p:nvSpPr>
        <p:spPr>
          <a:xfrm>
            <a:off x="164665" y="36910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6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D747B-D09D-434B-A40A-860FC6A10E0D}"/>
              </a:ext>
            </a:extLst>
          </p:cNvPr>
          <p:cNvSpPr txBox="1"/>
          <p:nvPr/>
        </p:nvSpPr>
        <p:spPr>
          <a:xfrm>
            <a:off x="7012971" y="60428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7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715636-E4E1-4228-B6A2-4FF4B1226AA2}"/>
              </a:ext>
            </a:extLst>
          </p:cNvPr>
          <p:cNvSpPr txBox="1"/>
          <p:nvPr/>
        </p:nvSpPr>
        <p:spPr>
          <a:xfrm>
            <a:off x="164665" y="54707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7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930EDA-76EC-44AE-809D-E76053A664D9}"/>
              </a:ext>
            </a:extLst>
          </p:cNvPr>
          <p:cNvSpPr txBox="1"/>
          <p:nvPr/>
        </p:nvSpPr>
        <p:spPr>
          <a:xfrm>
            <a:off x="7464860" y="2050631"/>
            <a:ext cx="465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Scoring question </a:t>
            </a:r>
            <a:r>
              <a:rPr lang="en-GB" sz="1600" dirty="0"/>
              <a:t>– Click on the Alternative or Criteria for a Description</a:t>
            </a:r>
            <a:br>
              <a:rPr lang="en-GB" sz="1600" dirty="0"/>
            </a:br>
            <a:r>
              <a:rPr lang="en-GB" sz="1600" b="1" dirty="0">
                <a:solidFill>
                  <a:schemeClr val="tx2"/>
                </a:solidFill>
              </a:rPr>
              <a:t>TIP</a:t>
            </a:r>
            <a:r>
              <a:rPr lang="en-GB" sz="1600" dirty="0"/>
              <a:t> – You can use the Custom 1 Pager Description for Alternatives, configurable via Assessment Panels</a:t>
            </a:r>
            <a:endParaRPr lang="en-GB" sz="1600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EFADC-A876-45FD-A5BB-32A81763D171}"/>
              </a:ext>
            </a:extLst>
          </p:cNvPr>
          <p:cNvSpPr txBox="1"/>
          <p:nvPr/>
        </p:nvSpPr>
        <p:spPr>
          <a:xfrm>
            <a:off x="7474385" y="3171925"/>
            <a:ext cx="454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Open / Close Voting Panel </a:t>
            </a:r>
            <a:r>
              <a:rPr lang="en-GB" sz="1600" dirty="0"/>
              <a:t>– We recommend to hide the panel &amp; not use the Facilitator Override </a:t>
            </a:r>
            <a:endParaRPr lang="en-GB" sz="1600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084F3E-6033-4560-A23A-3FE5C0B1584F}"/>
              </a:ext>
            </a:extLst>
          </p:cNvPr>
          <p:cNvSpPr txBox="1"/>
          <p:nvPr/>
        </p:nvSpPr>
        <p:spPr>
          <a:xfrm>
            <a:off x="7483910" y="3805393"/>
            <a:ext cx="4543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Facilitator Override </a:t>
            </a:r>
            <a:r>
              <a:rPr lang="en-GB" sz="1600" dirty="0"/>
              <a:t>– Making a vote here will override Respondents’ votes</a:t>
            </a:r>
            <a:br>
              <a:rPr lang="en-GB" sz="1600" dirty="0"/>
            </a:br>
            <a:r>
              <a:rPr lang="en-GB" sz="1600" b="1" dirty="0">
                <a:solidFill>
                  <a:schemeClr val="tx2"/>
                </a:solidFill>
              </a:rPr>
              <a:t>TIP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/>
              <a:t> - we recommend not to use this as standard</a:t>
            </a:r>
            <a:endParaRPr lang="en-GB" sz="16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5B21BD-42B5-4A13-8F13-CEAB40EE5275}"/>
              </a:ext>
            </a:extLst>
          </p:cNvPr>
          <p:cNvSpPr txBox="1"/>
          <p:nvPr/>
        </p:nvSpPr>
        <p:spPr>
          <a:xfrm>
            <a:off x="7483910" y="4639721"/>
            <a:ext cx="454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Revert to Average</a:t>
            </a:r>
            <a:r>
              <a:rPr lang="en-GB" sz="1600" dirty="0"/>
              <a:t>– Reset model to use Respondents’ score (rather than Facilitator Override)</a:t>
            </a:r>
            <a:endParaRPr lang="en-GB" sz="16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BA649A-A91D-4BF1-9679-842EF762E1D5}"/>
              </a:ext>
            </a:extLst>
          </p:cNvPr>
          <p:cNvSpPr txBox="1"/>
          <p:nvPr/>
        </p:nvSpPr>
        <p:spPr>
          <a:xfrm>
            <a:off x="7483910" y="5365804"/>
            <a:ext cx="454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Comment </a:t>
            </a:r>
            <a:r>
              <a:rPr lang="en-GB" sz="1600" dirty="0"/>
              <a:t>– Capture key points from the discussion (NB individual Respondents can also post comments)</a:t>
            </a:r>
            <a:endParaRPr lang="en-GB" sz="16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178491-AA89-408F-BC28-6E2627E3E731}"/>
              </a:ext>
            </a:extLst>
          </p:cNvPr>
          <p:cNvSpPr txBox="1"/>
          <p:nvPr/>
        </p:nvSpPr>
        <p:spPr>
          <a:xfrm>
            <a:off x="7483910" y="5958988"/>
            <a:ext cx="4543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Votes </a:t>
            </a:r>
            <a:r>
              <a:rPr lang="en-GB" sz="1600" dirty="0"/>
              <a:t>– See Respondents’ votes &amp; comments in real time</a:t>
            </a:r>
            <a:br>
              <a:rPr lang="en-GB" sz="1600" dirty="0"/>
            </a:br>
            <a:r>
              <a:rPr lang="en-GB" sz="1600" b="1" dirty="0">
                <a:solidFill>
                  <a:schemeClr val="tx2"/>
                </a:solidFill>
              </a:rPr>
              <a:t>TIP</a:t>
            </a:r>
            <a:r>
              <a:rPr lang="en-GB" sz="1600" dirty="0"/>
              <a:t>  - don’t refresh to sync, it’ll kick you back to Q1</a:t>
            </a:r>
            <a:endParaRPr lang="en-GB" sz="1600" i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B683066-0821-4F25-96F3-93233E960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75" y="553965"/>
            <a:ext cx="2639296" cy="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2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95732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Collect Data</a:t>
            </a:r>
            <a:br>
              <a:rPr lang="en-GB" sz="3200" b="1" dirty="0"/>
            </a:br>
            <a:r>
              <a:rPr lang="en-GB" sz="3200" dirty="0"/>
              <a:t>Meeting Mode – Navigation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9E5E8-6E3C-48B8-8877-C049B2AA6379}"/>
              </a:ext>
            </a:extLst>
          </p:cNvPr>
          <p:cNvSpPr txBox="1"/>
          <p:nvPr/>
        </p:nvSpPr>
        <p:spPr>
          <a:xfrm>
            <a:off x="437185" y="5421995"/>
            <a:ext cx="9712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Navigation</a:t>
            </a:r>
            <a:r>
              <a:rPr lang="en-GB" sz="1600" b="1" dirty="0"/>
              <a:t>  – </a:t>
            </a:r>
            <a:r>
              <a:rPr lang="en-GB" sz="1600" dirty="0"/>
              <a:t>Key choice is to order the questions by Criteria OR by Alternative – toggle by clicking on the question panel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1" dirty="0">
                <a:solidFill>
                  <a:schemeClr val="tx2"/>
                </a:solidFill>
              </a:rPr>
              <a:t>TIP</a:t>
            </a:r>
            <a:r>
              <a:rPr lang="en-GB" sz="1600" b="1" dirty="0"/>
              <a:t>: Organise your review based on complexity: If you have simple criteria but complicated Alternatives… order by Alternative… if your Alternatives are simple but criteria are more complicated then order by criteria</a:t>
            </a:r>
            <a:endParaRPr lang="en-GB" sz="16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1BABF-AA03-4898-9216-413803AA4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21"/>
          <a:stretch/>
        </p:blipFill>
        <p:spPr>
          <a:xfrm>
            <a:off x="302311" y="715036"/>
            <a:ext cx="3339573" cy="2570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79A600-0304-491C-880A-9AC955979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555"/>
          <a:stretch/>
        </p:blipFill>
        <p:spPr>
          <a:xfrm>
            <a:off x="302311" y="3667664"/>
            <a:ext cx="3523191" cy="1627313"/>
          </a:xfrm>
          <a:prstGeom prst="rect">
            <a:avLst/>
          </a:prstGeom>
        </p:spPr>
      </p:pic>
      <p:sp>
        <p:nvSpPr>
          <p:cNvPr id="19" name="Freeform 502">
            <a:extLst>
              <a:ext uri="{FF2B5EF4-FFF2-40B4-BE49-F238E27FC236}">
                <a16:creationId xmlns:a16="http://schemas.microsoft.com/office/drawing/2014/main" id="{D7B6C90E-A37E-4362-814F-AC28A661AB96}"/>
              </a:ext>
            </a:extLst>
          </p:cNvPr>
          <p:cNvSpPr>
            <a:spLocks noEditPoints="1"/>
          </p:cNvSpPr>
          <p:nvPr/>
        </p:nvSpPr>
        <p:spPr bwMode="auto">
          <a:xfrm>
            <a:off x="2442489" y="1526506"/>
            <a:ext cx="1383013" cy="42557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6F6881-A7BC-4595-B32A-9203DA6AB412}"/>
              </a:ext>
            </a:extLst>
          </p:cNvPr>
          <p:cNvSpPr txBox="1"/>
          <p:nvPr/>
        </p:nvSpPr>
        <p:spPr>
          <a:xfrm>
            <a:off x="5940052" y="2836016"/>
            <a:ext cx="611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Data from Votes – </a:t>
            </a:r>
            <a:r>
              <a:rPr lang="en-GB" sz="1600" dirty="0"/>
              <a:t>Respondents’ answers are being combined by an average (geometric mean) to create the model output </a:t>
            </a:r>
            <a:endParaRPr lang="en-GB" sz="1600" i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8391B98-2696-4979-9E95-390F34C1E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76" t="31268" r="17100" b="21325"/>
          <a:stretch/>
        </p:blipFill>
        <p:spPr>
          <a:xfrm>
            <a:off x="5216268" y="2762305"/>
            <a:ext cx="663085" cy="732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F0D656-5CF4-4DE2-8C58-748372CBAE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3" t="15629" r="9916" b="9923"/>
          <a:stretch/>
        </p:blipFill>
        <p:spPr>
          <a:xfrm>
            <a:off x="5216269" y="3553411"/>
            <a:ext cx="663085" cy="7215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F95DD2-0BE3-4611-BBFE-C97BCB17B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269" y="4293522"/>
            <a:ext cx="663085" cy="7893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E8CBF56-C2E6-4BF5-9DF8-F1205C36D9EB}"/>
              </a:ext>
            </a:extLst>
          </p:cNvPr>
          <p:cNvSpPr txBox="1"/>
          <p:nvPr/>
        </p:nvSpPr>
        <p:spPr>
          <a:xfrm>
            <a:off x="5162382" y="1526506"/>
            <a:ext cx="6775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Question Status Tracker</a:t>
            </a:r>
            <a:r>
              <a:rPr lang="en-GB" sz="2000" dirty="0"/>
              <a:t> </a:t>
            </a:r>
            <a:r>
              <a:rPr lang="en-GB" sz="1600" dirty="0"/>
              <a:t>– shows you where the data for your model is currently coming from</a:t>
            </a:r>
          </a:p>
          <a:p>
            <a:r>
              <a:rPr lang="en-GB" sz="1600" b="1" dirty="0">
                <a:solidFill>
                  <a:schemeClr val="tx2"/>
                </a:solidFill>
              </a:rPr>
              <a:t>TIP</a:t>
            </a:r>
            <a:r>
              <a:rPr lang="en-GB" sz="1600" dirty="0"/>
              <a:t> this is very important – make sure all your questions are </a:t>
            </a:r>
            <a:r>
              <a:rPr lang="en-GB" sz="1600" b="1" dirty="0">
                <a:solidFill>
                  <a:schemeClr val="accent3"/>
                </a:solidFill>
              </a:rPr>
              <a:t>green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B468FA-4FE8-4267-BE34-48C4D3015E79}"/>
              </a:ext>
            </a:extLst>
          </p:cNvPr>
          <p:cNvSpPr txBox="1"/>
          <p:nvPr/>
        </p:nvSpPr>
        <p:spPr>
          <a:xfrm>
            <a:off x="5965079" y="3638198"/>
            <a:ext cx="611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Data Override – </a:t>
            </a:r>
            <a:r>
              <a:rPr lang="en-GB" sz="1600" dirty="0"/>
              <a:t>Score is coming from the Facilitator: this can be a legitimate approach but don’t do it by accident!</a:t>
            </a:r>
            <a:endParaRPr lang="en-GB" sz="160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C4C791-7687-4321-8F6E-D2D00905C5B7}"/>
              </a:ext>
            </a:extLst>
          </p:cNvPr>
          <p:cNvSpPr txBox="1"/>
          <p:nvPr/>
        </p:nvSpPr>
        <p:spPr>
          <a:xfrm>
            <a:off x="5965079" y="4548693"/>
            <a:ext cx="6112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No Data – </a:t>
            </a:r>
            <a:r>
              <a:rPr lang="en-GB" sz="1600" dirty="0"/>
              <a:t>Question has no replies &amp; no override</a:t>
            </a:r>
            <a:endParaRPr lang="en-GB" sz="1600" i="1" dirty="0"/>
          </a:p>
        </p:txBody>
      </p:sp>
      <p:sp>
        <p:nvSpPr>
          <p:cNvPr id="38" name="Freeform 502">
            <a:extLst>
              <a:ext uri="{FF2B5EF4-FFF2-40B4-BE49-F238E27FC236}">
                <a16:creationId xmlns:a16="http://schemas.microsoft.com/office/drawing/2014/main" id="{5853C66C-4C53-42B3-95FC-5CAB3373423C}"/>
              </a:ext>
            </a:extLst>
          </p:cNvPr>
          <p:cNvSpPr>
            <a:spLocks noEditPoints="1"/>
          </p:cNvSpPr>
          <p:nvPr/>
        </p:nvSpPr>
        <p:spPr bwMode="auto">
          <a:xfrm>
            <a:off x="2354557" y="3607713"/>
            <a:ext cx="1383013" cy="42557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EAEB412-6723-472C-AFBD-14CF4E635435}"/>
              </a:ext>
            </a:extLst>
          </p:cNvPr>
          <p:cNvCxnSpPr>
            <a:cxnSpLocks/>
          </p:cNvCxnSpPr>
          <p:nvPr/>
        </p:nvCxnSpPr>
        <p:spPr>
          <a:xfrm>
            <a:off x="3688951" y="2023263"/>
            <a:ext cx="136551" cy="33424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2F8FA7-DAD2-4576-A29F-2E016C9E08EC}"/>
              </a:ext>
            </a:extLst>
          </p:cNvPr>
          <p:cNvCxnSpPr>
            <a:cxnSpLocks/>
          </p:cNvCxnSpPr>
          <p:nvPr/>
        </p:nvCxnSpPr>
        <p:spPr>
          <a:xfrm>
            <a:off x="3712157" y="4033286"/>
            <a:ext cx="136551" cy="33424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16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A4B992-3ED7-4BA0-B54E-A22547B3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04" y="1405491"/>
            <a:ext cx="4706899" cy="1137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5522C-AA33-4A6C-98D3-51C3627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09"/>
          <a:stretch/>
        </p:blipFill>
        <p:spPr>
          <a:xfrm>
            <a:off x="7466812" y="2259627"/>
            <a:ext cx="4410075" cy="2624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847E3-134A-49C3-9023-7194624D8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113"/>
          <a:stretch/>
        </p:blipFill>
        <p:spPr>
          <a:xfrm>
            <a:off x="5294007" y="2080432"/>
            <a:ext cx="4012381" cy="20656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29629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Collect Data</a:t>
            </a:r>
            <a:br>
              <a:rPr lang="en-GB" sz="3200" b="1" dirty="0"/>
            </a:br>
            <a:r>
              <a:rPr lang="en-GB" sz="3200" dirty="0"/>
              <a:t>Meeting Mode - Disagreements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6B2C4-1929-4207-95A7-5F25B5AEDF2D}"/>
              </a:ext>
            </a:extLst>
          </p:cNvPr>
          <p:cNvSpPr/>
          <p:nvPr/>
        </p:nvSpPr>
        <p:spPr>
          <a:xfrm>
            <a:off x="2048079" y="1437456"/>
            <a:ext cx="1730776" cy="1183232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FE021-20E7-4787-83FC-372510737B80}"/>
              </a:ext>
            </a:extLst>
          </p:cNvPr>
          <p:cNvSpPr txBox="1"/>
          <p:nvPr/>
        </p:nvSpPr>
        <p:spPr>
          <a:xfrm>
            <a:off x="169674" y="3223376"/>
            <a:ext cx="5124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Disagreements</a:t>
            </a:r>
            <a:r>
              <a:rPr lang="en-GB" sz="2000" dirty="0"/>
              <a:t> – shows where Respondents’ votes are least aligned based on distribution of scores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Click </a:t>
            </a:r>
            <a:r>
              <a:rPr lang="en-GB" sz="2000" b="1" dirty="0"/>
              <a:t>show</a:t>
            </a:r>
            <a:r>
              <a:rPr lang="en-GB" sz="2000" dirty="0"/>
              <a:t> to review answers &amp; explore topic</a:t>
            </a:r>
            <a:br>
              <a:rPr lang="en-GB" sz="2000" dirty="0"/>
            </a:b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b="1" dirty="0">
                <a:solidFill>
                  <a:schemeClr val="tx2"/>
                </a:solidFill>
              </a:rPr>
              <a:t>TIP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/>
              <a:t>– Many clients ask Respondents to complete the survey before the meeting and go straight into Disagreements</a:t>
            </a:r>
            <a:endParaRPr lang="en-GB" sz="2000" i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0578E-A7A3-475D-8060-E70C1E0284DC}"/>
              </a:ext>
            </a:extLst>
          </p:cNvPr>
          <p:cNvCxnSpPr>
            <a:cxnSpLocks/>
          </p:cNvCxnSpPr>
          <p:nvPr/>
        </p:nvCxnSpPr>
        <p:spPr>
          <a:xfrm flipV="1">
            <a:off x="9126971" y="2922946"/>
            <a:ext cx="454937" cy="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7D301EC-6C04-4B32-89C0-B64EB292A87D}"/>
              </a:ext>
            </a:extLst>
          </p:cNvPr>
          <p:cNvSpPr/>
          <p:nvPr/>
        </p:nvSpPr>
        <p:spPr>
          <a:xfrm>
            <a:off x="8762811" y="2756157"/>
            <a:ext cx="342901" cy="333577"/>
          </a:xfrm>
          <a:prstGeom prst="rect">
            <a:avLst/>
          </a:prstGeom>
          <a:noFill/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1" name="Freeform 502">
            <a:extLst>
              <a:ext uri="{FF2B5EF4-FFF2-40B4-BE49-F238E27FC236}">
                <a16:creationId xmlns:a16="http://schemas.microsoft.com/office/drawing/2014/main" id="{47B7BA2A-C3DE-4B2C-9A5E-1530850A3B5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61433" y="1464747"/>
            <a:ext cx="369465" cy="155573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9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E66B7F-AD17-4A28-8352-C6663448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/>
              <a:t>Collect Data</a:t>
            </a:r>
            <a:br>
              <a:rPr lang="en-GB" sz="3200" b="1" dirty="0"/>
            </a:br>
            <a:r>
              <a:rPr lang="en-GB" sz="3200" dirty="0"/>
              <a:t>Download Data to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5E633-3788-4CA3-82E6-85C9ACE9C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6" r="34165"/>
          <a:stretch/>
        </p:blipFill>
        <p:spPr>
          <a:xfrm>
            <a:off x="139562" y="1922544"/>
            <a:ext cx="4159350" cy="3694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3E734-671E-4026-9F0C-538CDA4D3C3B}"/>
              </a:ext>
            </a:extLst>
          </p:cNvPr>
          <p:cNvSpPr txBox="1"/>
          <p:nvPr/>
        </p:nvSpPr>
        <p:spPr>
          <a:xfrm>
            <a:off x="4306708" y="1744027"/>
            <a:ext cx="7824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VOTES</a:t>
            </a:r>
            <a:r>
              <a:rPr lang="en-GB" sz="2000" dirty="0"/>
              <a:t> – Detailed Voting Data for all Panels</a:t>
            </a:r>
            <a:br>
              <a:rPr lang="en-GB" sz="2000" dirty="0"/>
            </a:br>
            <a:r>
              <a:rPr lang="en-GB" sz="2000" dirty="0"/>
              <a:t>* Report on compliance across multiple panels with a single click</a:t>
            </a:r>
            <a:br>
              <a:rPr lang="en-GB" sz="2000" dirty="0"/>
            </a:br>
            <a:r>
              <a:rPr lang="en-GB" sz="2000" dirty="0"/>
              <a:t>* Support Governance with a record of individuals’ votes + comments</a:t>
            </a:r>
            <a:br>
              <a:rPr lang="en-GB" sz="2000" dirty="0"/>
            </a:br>
            <a:r>
              <a:rPr lang="en-GB" sz="2000" dirty="0"/>
              <a:t>* Create data tables for in-depth analysis</a:t>
            </a:r>
            <a:br>
              <a:rPr lang="en-GB" sz="2000" dirty="0"/>
            </a:br>
            <a:br>
              <a:rPr lang="en-GB" sz="2000" dirty="0"/>
            </a:b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5830B-BFA7-4AEA-850E-10DFBAA42D18}"/>
              </a:ext>
            </a:extLst>
          </p:cNvPr>
          <p:cNvSpPr txBox="1"/>
          <p:nvPr/>
        </p:nvSpPr>
        <p:spPr>
          <a:xfrm>
            <a:off x="4385631" y="3878374"/>
            <a:ext cx="7666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DISAGREEMENTS</a:t>
            </a:r>
            <a:r>
              <a:rPr lang="en-GB" sz="2000" dirty="0"/>
              <a:t> – Detailed Disagreement data for all Panels</a:t>
            </a:r>
            <a:br>
              <a:rPr lang="en-GB" sz="2000" dirty="0"/>
            </a:br>
            <a:r>
              <a:rPr lang="en-GB" sz="2000" dirty="0"/>
              <a:t>* Replicates Disagreements data within each panel in one summary view</a:t>
            </a:r>
            <a:br>
              <a:rPr lang="en-GB" sz="2000" dirty="0"/>
            </a:br>
            <a:r>
              <a:rPr lang="en-GB" sz="2000" dirty="0"/>
              <a:t>* Find the Panels, Projects or Attributes which have the most disagreements to support risk management reporting</a:t>
            </a:r>
            <a:br>
              <a:rPr lang="en-GB" sz="2000" dirty="0"/>
            </a:br>
            <a:r>
              <a:rPr lang="en-GB" sz="2000" dirty="0"/>
              <a:t>* Create data tables for in-depth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0E1E4-5E70-475E-999C-CEA04A49E9CD}"/>
              </a:ext>
            </a:extLst>
          </p:cNvPr>
          <p:cNvSpPr txBox="1"/>
          <p:nvPr/>
        </p:nvSpPr>
        <p:spPr>
          <a:xfrm>
            <a:off x="413657" y="6036417"/>
            <a:ext cx="980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Additional Download options are available in Kanban (for all Attribute data) &amp; Ranking (Normalized sub-criteria scores) if you want to build a joinable set of tables</a:t>
            </a:r>
          </a:p>
        </p:txBody>
      </p:sp>
    </p:spTree>
    <p:extLst>
      <p:ext uri="{BB962C8B-B14F-4D97-AF65-F5344CB8AC3E}">
        <p14:creationId xmlns:p14="http://schemas.microsoft.com/office/powerpoint/2010/main" val="298040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8D00-A14F-45E2-9FFE-DF2AA7D9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46995"/>
            <a:ext cx="10660905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Pick Scorers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Unlock the value of the </a:t>
            </a:r>
            <a:r>
              <a:rPr lang="en-GB" sz="3200" i="1" dirty="0"/>
              <a:t>Wisdom of the (small) Crowd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50BAD-D91C-46D6-A508-31370B9EF50E}"/>
              </a:ext>
            </a:extLst>
          </p:cNvPr>
          <p:cNvSpPr txBox="1"/>
          <p:nvPr/>
        </p:nvSpPr>
        <p:spPr>
          <a:xfrm>
            <a:off x="573044" y="1691889"/>
            <a:ext cx="5960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dirty="0">
                <a:solidFill>
                  <a:srgbClr val="212529"/>
                </a:solidFill>
                <a:effectLst/>
                <a:latin typeface="Lato"/>
              </a:rPr>
              <a:t>At a livestock fair in 1906, scientist Francis Galton observed visitors taking part in a </a:t>
            </a:r>
            <a:r>
              <a:rPr lang="en-GB" sz="2400" dirty="0">
                <a:solidFill>
                  <a:srgbClr val="212529"/>
                </a:solidFill>
                <a:latin typeface="Lato"/>
              </a:rPr>
              <a:t>c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Lato"/>
              </a:rPr>
              <a:t>ontest to guess an ox’s weight in pounds. The results were surprising: although no individual, including </a:t>
            </a:r>
            <a:r>
              <a:rPr lang="en-GB" sz="2400" dirty="0">
                <a:solidFill>
                  <a:srgbClr val="212529"/>
                </a:solidFill>
                <a:latin typeface="Lato"/>
              </a:rPr>
              <a:t>c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Lato"/>
              </a:rPr>
              <a:t>attle experts, </a:t>
            </a:r>
            <a:r>
              <a:rPr lang="en-GB" sz="2400" dirty="0">
                <a:solidFill>
                  <a:srgbClr val="212529"/>
                </a:solidFill>
                <a:latin typeface="Lato"/>
              </a:rPr>
              <a:t>c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Lato"/>
              </a:rPr>
              <a:t>ould guess the ox’s exact weight, the mean value of all the visitors’ estimations was a mere pound more than the animal’s actual weight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3E2C9-CCBC-4A63-B23C-B7BD6535E252}"/>
              </a:ext>
            </a:extLst>
          </p:cNvPr>
          <p:cNvSpPr txBox="1"/>
          <p:nvPr/>
        </p:nvSpPr>
        <p:spPr>
          <a:xfrm>
            <a:off x="207818" y="6357580"/>
            <a:ext cx="632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Source: Derived from Wisdom of Crowds by </a:t>
            </a:r>
            <a:r>
              <a:rPr lang="en-GB" b="1" i="0">
                <a:solidFill>
                  <a:srgbClr val="707070"/>
                </a:solidFill>
                <a:effectLst/>
                <a:latin typeface="Lato"/>
              </a:rPr>
              <a:t>James </a:t>
            </a:r>
            <a:r>
              <a:rPr lang="en-GB" b="1" i="0" err="1">
                <a:solidFill>
                  <a:srgbClr val="707070"/>
                </a:solidFill>
                <a:effectLst/>
                <a:latin typeface="Lato"/>
              </a:rPr>
              <a:t>Surowiecki</a:t>
            </a:r>
            <a:endParaRPr lang="en-GB" b="1" i="0">
              <a:solidFill>
                <a:srgbClr val="707070"/>
              </a:solidFill>
              <a:effectLst/>
              <a:latin typeface="Lato"/>
            </a:endParaRPr>
          </a:p>
          <a:p>
            <a:endParaRPr lang="en-GB" b="1"/>
          </a:p>
        </p:txBody>
      </p:sp>
      <p:pic>
        <p:nvPicPr>
          <p:cNvPr id="3074" name="Picture 2" descr="Ox definition and meaning | Collins English Dictionary">
            <a:extLst>
              <a:ext uri="{FF2B5EF4-FFF2-40B4-BE49-F238E27FC236}">
                <a16:creationId xmlns:a16="http://schemas.microsoft.com/office/drawing/2014/main" id="{13046792-E3C6-41AF-8312-68E37B1CC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7"/>
          <a:stretch/>
        </p:blipFill>
        <p:spPr bwMode="auto">
          <a:xfrm>
            <a:off x="7257745" y="1507909"/>
            <a:ext cx="4587589" cy="36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58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E66B7F-AD17-4A28-8352-C6663448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/>
              <a:t>Collect Data</a:t>
            </a:r>
            <a:br>
              <a:rPr lang="en-GB" sz="3200" b="1" dirty="0"/>
            </a:br>
            <a:r>
              <a:rPr lang="en-GB" sz="3200" dirty="0"/>
              <a:t>Save Panel to publish to Attributes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A530A5-E067-4C3B-9878-CCFC06432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6" y="892629"/>
            <a:ext cx="3714669" cy="560614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KEY STEP!!!!</a:t>
            </a:r>
            <a:br>
              <a:rPr lang="en-GB" dirty="0"/>
            </a:br>
            <a:endParaRPr lang="en-GB" dirty="0"/>
          </a:p>
          <a:p>
            <a:r>
              <a:rPr lang="en-GB" dirty="0"/>
              <a:t>Write the results of this Assessment Panel into the database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same Alternative / Attribute in another Panel (or Form) will overwrite these results</a:t>
            </a:r>
            <a:br>
              <a:rPr lang="en-GB" dirty="0"/>
            </a:br>
            <a:endParaRPr lang="en-GB" dirty="0"/>
          </a:p>
          <a:p>
            <a:r>
              <a:rPr lang="en-GB" dirty="0"/>
              <a:t>Repeat this operation to refresh the data as often as required for an ‘in-flight’ view of the data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8E4CE-522D-4F95-B5F4-92E48462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1490973"/>
            <a:ext cx="4927672" cy="4190721"/>
          </a:xfrm>
          <a:prstGeom prst="rect">
            <a:avLst/>
          </a:prstGeom>
        </p:spPr>
      </p:pic>
      <p:sp>
        <p:nvSpPr>
          <p:cNvPr id="6" name="Freeform 502">
            <a:extLst>
              <a:ext uri="{FF2B5EF4-FFF2-40B4-BE49-F238E27FC236}">
                <a16:creationId xmlns:a16="http://schemas.microsoft.com/office/drawing/2014/main" id="{BBA44339-93A5-4DB5-B5FE-A3A5152B6405}"/>
              </a:ext>
            </a:extLst>
          </p:cNvPr>
          <p:cNvSpPr>
            <a:spLocks noEditPoints="1"/>
          </p:cNvSpPr>
          <p:nvPr/>
        </p:nvSpPr>
        <p:spPr bwMode="auto">
          <a:xfrm>
            <a:off x="4869506" y="4644602"/>
            <a:ext cx="1341036" cy="59327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7D5CD-372E-A525-4A72-409B5EB53551}"/>
              </a:ext>
            </a:extLst>
          </p:cNvPr>
          <p:cNvSpPr txBox="1"/>
          <p:nvPr/>
        </p:nvSpPr>
        <p:spPr>
          <a:xfrm>
            <a:off x="8966271" y="1704698"/>
            <a:ext cx="3050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If you have set up a </a:t>
            </a:r>
            <a:r>
              <a:rPr lang="en-GB" sz="2800" b="1" i="1" dirty="0">
                <a:solidFill>
                  <a:schemeClr val="accent1"/>
                </a:solidFill>
              </a:rPr>
              <a:t>Weighted score </a:t>
            </a:r>
            <a:r>
              <a:rPr lang="en-GB" sz="2800" b="1" dirty="0">
                <a:solidFill>
                  <a:schemeClr val="accent1"/>
                </a:solidFill>
              </a:rPr>
              <a:t>these values will now generate a Value Score for all your projects 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9C0B5-9598-0A7D-98EF-D7B473E702E0}"/>
              </a:ext>
            </a:extLst>
          </p:cNvPr>
          <p:cNvSpPr txBox="1"/>
          <p:nvPr/>
        </p:nvSpPr>
        <p:spPr>
          <a:xfrm>
            <a:off x="4203601" y="6041858"/>
            <a:ext cx="781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Ranking enables you to save a static snapshot of the score if you need it, but can be skipped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425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D4D4D-140C-4BA9-B250-34C2C11B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1" y="662781"/>
            <a:ext cx="7299421" cy="45897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462" y="0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Review Value Scores</a:t>
            </a:r>
            <a:br>
              <a:rPr lang="en-GB" sz="3200" dirty="0"/>
            </a:br>
            <a:r>
              <a:rPr lang="en-GB" sz="3200" dirty="0"/>
              <a:t>Ranking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129A6-CC49-4AA2-886E-B56DEB83CE8C}"/>
              </a:ext>
            </a:extLst>
          </p:cNvPr>
          <p:cNvSpPr txBox="1"/>
          <p:nvPr/>
        </p:nvSpPr>
        <p:spPr>
          <a:xfrm>
            <a:off x="8131423" y="1325563"/>
            <a:ext cx="3725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Lists </a:t>
            </a:r>
            <a:r>
              <a:rPr lang="en-GB" sz="1600" dirty="0"/>
              <a:t>–  Filter Results by groups of Alternatives. S</a:t>
            </a:r>
            <a:r>
              <a:rPr lang="en-GB" sz="1600" i="1" dirty="0"/>
              <a:t>ee Kanban training for support on Lists</a:t>
            </a:r>
            <a:br>
              <a:rPr lang="en-GB" sz="1600" i="1" dirty="0"/>
            </a:br>
            <a:r>
              <a:rPr lang="en-GB" sz="1600" b="1" dirty="0">
                <a:solidFill>
                  <a:schemeClr val="accent1"/>
                </a:solidFill>
              </a:rPr>
              <a:t>TIP </a:t>
            </a:r>
            <a:r>
              <a:rPr lang="en-GB" sz="1600" dirty="0"/>
              <a:t>– Make sure you don’t overwrite scores for the wrong projects by using Lists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887CC-130F-471E-8E4C-3E6F233EC8F4}"/>
              </a:ext>
            </a:extLst>
          </p:cNvPr>
          <p:cNvSpPr txBox="1"/>
          <p:nvPr/>
        </p:nvSpPr>
        <p:spPr>
          <a:xfrm>
            <a:off x="8131423" y="2771586"/>
            <a:ext cx="372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Rank by </a:t>
            </a:r>
            <a:r>
              <a:rPr lang="en-GB" sz="1600" dirty="0"/>
              <a:t>–  Open your Criteria to focus on results from a specific part of the model</a:t>
            </a:r>
            <a:endParaRPr lang="en-GB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83892-492D-4F51-90DC-C0C75990A85E}"/>
              </a:ext>
            </a:extLst>
          </p:cNvPr>
          <p:cNvSpPr txBox="1"/>
          <p:nvPr/>
        </p:nvSpPr>
        <p:spPr>
          <a:xfrm>
            <a:off x="8131423" y="3358958"/>
            <a:ext cx="372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Weights </a:t>
            </a:r>
            <a:r>
              <a:rPr lang="en-GB" sz="1600" dirty="0"/>
              <a:t>–  Pick a Weight Set to apply</a:t>
            </a:r>
            <a:br>
              <a:rPr lang="en-GB" sz="1600" dirty="0"/>
            </a:br>
            <a:r>
              <a:rPr lang="en-GB" sz="1600" i="1" dirty="0"/>
              <a:t>This will default to the set you select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317C9-E05B-4198-86DB-81CAF0F18894}"/>
              </a:ext>
            </a:extLst>
          </p:cNvPr>
          <p:cNvSpPr txBox="1"/>
          <p:nvPr/>
        </p:nvSpPr>
        <p:spPr>
          <a:xfrm>
            <a:off x="8131423" y="4034620"/>
            <a:ext cx="3725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Scores </a:t>
            </a:r>
            <a:r>
              <a:rPr lang="en-GB" sz="1600" dirty="0"/>
              <a:t>–  Legacy, Ignore this</a:t>
            </a:r>
            <a:endParaRPr lang="en-GB" sz="16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0D7ED-08AC-409B-BDB5-F92D094E63D0}"/>
              </a:ext>
            </a:extLst>
          </p:cNvPr>
          <p:cNvSpPr txBox="1"/>
          <p:nvPr/>
        </p:nvSpPr>
        <p:spPr>
          <a:xfrm>
            <a:off x="159429" y="8810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8F9CB-7689-41B0-9115-A54BB5DD739C}"/>
              </a:ext>
            </a:extLst>
          </p:cNvPr>
          <p:cNvSpPr txBox="1"/>
          <p:nvPr/>
        </p:nvSpPr>
        <p:spPr>
          <a:xfrm>
            <a:off x="149087" y="12398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35CB6-7FB5-41B4-8B8F-D581153A8F97}"/>
              </a:ext>
            </a:extLst>
          </p:cNvPr>
          <p:cNvSpPr txBox="1"/>
          <p:nvPr/>
        </p:nvSpPr>
        <p:spPr>
          <a:xfrm>
            <a:off x="3717938" y="9504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EEF46-701A-4427-825F-2B31A37392EE}"/>
              </a:ext>
            </a:extLst>
          </p:cNvPr>
          <p:cNvSpPr txBox="1"/>
          <p:nvPr/>
        </p:nvSpPr>
        <p:spPr>
          <a:xfrm>
            <a:off x="3717938" y="12398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F7356-BEFA-471D-A793-00D8955AA586}"/>
              </a:ext>
            </a:extLst>
          </p:cNvPr>
          <p:cNvSpPr txBox="1"/>
          <p:nvPr/>
        </p:nvSpPr>
        <p:spPr>
          <a:xfrm>
            <a:off x="7736645" y="14370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784DB-CA68-4E12-81CA-A55941936164}"/>
              </a:ext>
            </a:extLst>
          </p:cNvPr>
          <p:cNvSpPr txBox="1"/>
          <p:nvPr/>
        </p:nvSpPr>
        <p:spPr>
          <a:xfrm>
            <a:off x="7714426" y="28023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8B2BF8-8844-4345-A671-05C493871593}"/>
              </a:ext>
            </a:extLst>
          </p:cNvPr>
          <p:cNvSpPr txBox="1"/>
          <p:nvPr/>
        </p:nvSpPr>
        <p:spPr>
          <a:xfrm>
            <a:off x="7736645" y="33563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F5A97C-01B5-4C66-9E48-16E0C847833C}"/>
              </a:ext>
            </a:extLst>
          </p:cNvPr>
          <p:cNvSpPr txBox="1"/>
          <p:nvPr/>
        </p:nvSpPr>
        <p:spPr>
          <a:xfrm>
            <a:off x="7736645" y="39465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0F9ED1-6015-4A89-8CBF-99986DDCCC00}"/>
              </a:ext>
            </a:extLst>
          </p:cNvPr>
          <p:cNvSpPr/>
          <p:nvPr/>
        </p:nvSpPr>
        <p:spPr>
          <a:xfrm>
            <a:off x="3737556" y="2171247"/>
            <a:ext cx="3725073" cy="3369032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B9D0C-F0BF-4091-9397-CF041F17F23B}"/>
              </a:ext>
            </a:extLst>
          </p:cNvPr>
          <p:cNvSpPr txBox="1"/>
          <p:nvPr/>
        </p:nvSpPr>
        <p:spPr>
          <a:xfrm>
            <a:off x="3261489" y="37124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550229-E651-4D11-B38B-7285463D391F}"/>
              </a:ext>
            </a:extLst>
          </p:cNvPr>
          <p:cNvSpPr txBox="1"/>
          <p:nvPr/>
        </p:nvSpPr>
        <p:spPr>
          <a:xfrm>
            <a:off x="7736645" y="45635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B3D176-4FA6-4D1C-802A-1E95DDCD4A51}"/>
              </a:ext>
            </a:extLst>
          </p:cNvPr>
          <p:cNvSpPr txBox="1"/>
          <p:nvPr/>
        </p:nvSpPr>
        <p:spPr>
          <a:xfrm>
            <a:off x="8144365" y="4543580"/>
            <a:ext cx="3725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Results </a:t>
            </a:r>
            <a:r>
              <a:rPr lang="en-GB" sz="1600" dirty="0"/>
              <a:t>–  Show the Score for each Alternative: Use the filters play with how the data is presented</a:t>
            </a:r>
            <a:br>
              <a:rPr lang="en-GB" sz="1600" dirty="0"/>
            </a:br>
            <a:r>
              <a:rPr lang="en-GB" sz="1600" b="1" dirty="0">
                <a:solidFill>
                  <a:schemeClr val="accent1"/>
                </a:solidFill>
              </a:rPr>
              <a:t>TIP</a:t>
            </a:r>
            <a:r>
              <a:rPr lang="en-GB" sz="1600" b="1" dirty="0">
                <a:solidFill>
                  <a:schemeClr val="bg2"/>
                </a:solidFill>
              </a:rPr>
              <a:t> </a:t>
            </a:r>
            <a:r>
              <a:rPr lang="en-GB" sz="1600" dirty="0"/>
              <a:t>– see training guide, above, for insight on how the score is built in an AHP model</a:t>
            </a:r>
            <a:endParaRPr lang="en-GB" sz="16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B6DBE-4836-4094-852F-F958733BEE48}"/>
              </a:ext>
            </a:extLst>
          </p:cNvPr>
          <p:cNvSpPr txBox="1"/>
          <p:nvPr/>
        </p:nvSpPr>
        <p:spPr>
          <a:xfrm>
            <a:off x="251931" y="6094686"/>
            <a:ext cx="998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This step is optional </a:t>
            </a:r>
            <a:r>
              <a:rPr lang="en-US" b="1" dirty="0">
                <a:solidFill>
                  <a:schemeClr val="accent1"/>
                </a:solidFill>
              </a:rPr>
              <a:t>– for most use cases we recommend to use Weighted score &amp; go straight to Reports to analyze your model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89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462" y="0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Review Value Scores</a:t>
            </a:r>
            <a:br>
              <a:rPr lang="en-GB" sz="3200" b="1" dirty="0"/>
            </a:br>
            <a:r>
              <a:rPr lang="en-GB" sz="3200" dirty="0"/>
              <a:t>Compare Alternatives – Bar Chart 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B3D176-4FA6-4D1C-802A-1E95DDCD4A51}"/>
              </a:ext>
            </a:extLst>
          </p:cNvPr>
          <p:cNvSpPr txBox="1"/>
          <p:nvPr/>
        </p:nvSpPr>
        <p:spPr>
          <a:xfrm>
            <a:off x="7811115" y="1139796"/>
            <a:ext cx="4163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Bar Chart </a:t>
            </a:r>
            <a:r>
              <a:rPr lang="en-GB" sz="1600" dirty="0"/>
              <a:t>view lets you compare Alternatives’ scores side by side</a:t>
            </a:r>
          </a:p>
          <a:p>
            <a:endParaRPr lang="en-GB" sz="1600" dirty="0"/>
          </a:p>
          <a:p>
            <a:r>
              <a:rPr lang="en-GB" sz="1600" dirty="0"/>
              <a:t>Use </a:t>
            </a:r>
            <a:r>
              <a:rPr lang="en-GB" sz="1600" b="1" dirty="0"/>
              <a:t>Navigation</a:t>
            </a:r>
            <a:r>
              <a:rPr lang="en-GB" sz="1600" dirty="0"/>
              <a:t> to focus on different areas of the Criteria Hierarchy </a:t>
            </a:r>
          </a:p>
          <a:p>
            <a:endParaRPr lang="en-GB" sz="1600" dirty="0"/>
          </a:p>
          <a:p>
            <a:r>
              <a:rPr lang="en-GB" sz="1600" dirty="0"/>
              <a:t>Filter to </a:t>
            </a:r>
            <a:r>
              <a:rPr lang="en-GB" sz="1600" b="1" dirty="0"/>
              <a:t>Bottom level </a:t>
            </a:r>
            <a:r>
              <a:rPr lang="en-GB" sz="1600" dirty="0"/>
              <a:t>to see all component of the Value Score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5B53B-274F-4BF6-BC66-66D4A06B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9" y="1138049"/>
            <a:ext cx="7358686" cy="2222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173E88-5EFB-4746-A500-85CA15DF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96" y="2689223"/>
            <a:ext cx="6120422" cy="340394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934D71D-0526-43BC-A12C-162EE43B4E7C}"/>
              </a:ext>
            </a:extLst>
          </p:cNvPr>
          <p:cNvSpPr/>
          <p:nvPr/>
        </p:nvSpPr>
        <p:spPr>
          <a:xfrm>
            <a:off x="5585804" y="1462680"/>
            <a:ext cx="1092600" cy="223246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C0B35A-661E-4CA9-A55D-3F58A87EE0E8}"/>
              </a:ext>
            </a:extLst>
          </p:cNvPr>
          <p:cNvSpPr/>
          <p:nvPr/>
        </p:nvSpPr>
        <p:spPr>
          <a:xfrm>
            <a:off x="372521" y="3072297"/>
            <a:ext cx="2065457" cy="359876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8DA77C-F3C1-496C-9EBE-A84379B3114F}"/>
              </a:ext>
            </a:extLst>
          </p:cNvPr>
          <p:cNvSpPr txBox="1"/>
          <p:nvPr/>
        </p:nvSpPr>
        <p:spPr>
          <a:xfrm>
            <a:off x="324896" y="740788"/>
            <a:ext cx="487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Click on Alternatives to pick options to compare</a:t>
            </a:r>
            <a:br>
              <a:rPr lang="en-GB" sz="1600" dirty="0"/>
            </a:br>
            <a:r>
              <a:rPr lang="en-GB" sz="1600" b="1" dirty="0">
                <a:solidFill>
                  <a:schemeClr val="accent1"/>
                </a:solidFill>
              </a:rPr>
              <a:t>TIP</a:t>
            </a:r>
            <a:r>
              <a:rPr lang="en-GB" sz="1600" dirty="0"/>
              <a:t> – Hold Control &amp; click to add multiple alternatives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DF5AF4D-92CE-4F78-80E2-5B1982098901}"/>
              </a:ext>
            </a:extLst>
          </p:cNvPr>
          <p:cNvCxnSpPr>
            <a:cxnSpLocks/>
          </p:cNvCxnSpPr>
          <p:nvPr/>
        </p:nvCxnSpPr>
        <p:spPr>
          <a:xfrm>
            <a:off x="2820255" y="1341371"/>
            <a:ext cx="0" cy="40013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E7658F5-521A-40C5-8D8C-BFCB749E1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220" y="3100094"/>
            <a:ext cx="5386996" cy="2974559"/>
          </a:xfrm>
          <a:prstGeom prst="rect">
            <a:avLst/>
          </a:prstGeom>
        </p:spPr>
      </p:pic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B05990CC-4E12-43B5-9BC0-F46994C0023D}"/>
              </a:ext>
            </a:extLst>
          </p:cNvPr>
          <p:cNvSpPr/>
          <p:nvPr/>
        </p:nvSpPr>
        <p:spPr>
          <a:xfrm>
            <a:off x="4900858" y="4942837"/>
            <a:ext cx="566712" cy="779774"/>
          </a:xfrm>
          <a:prstGeom prst="curvedRightArrow">
            <a:avLst>
              <a:gd name="adj1" fmla="val 25000"/>
              <a:gd name="adj2" fmla="val 50000"/>
              <a:gd name="adj3" fmla="val 296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Freeform 502">
            <a:extLst>
              <a:ext uri="{FF2B5EF4-FFF2-40B4-BE49-F238E27FC236}">
                <a16:creationId xmlns:a16="http://schemas.microsoft.com/office/drawing/2014/main" id="{2E41AE4C-B937-4D9A-9B43-C723C53BFBF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749687" y="2902497"/>
            <a:ext cx="450500" cy="126040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42F9F2-B609-490F-8712-6DAD535F6089}"/>
              </a:ext>
            </a:extLst>
          </p:cNvPr>
          <p:cNvSpPr txBox="1"/>
          <p:nvPr/>
        </p:nvSpPr>
        <p:spPr>
          <a:xfrm>
            <a:off x="7457736" y="11683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CBF103-CD7D-431F-BD2E-48178FD0D659}"/>
              </a:ext>
            </a:extLst>
          </p:cNvPr>
          <p:cNvSpPr txBox="1"/>
          <p:nvPr/>
        </p:nvSpPr>
        <p:spPr>
          <a:xfrm>
            <a:off x="7457736" y="18726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8EADAF-0D44-4274-8771-917DD657292D}"/>
              </a:ext>
            </a:extLst>
          </p:cNvPr>
          <p:cNvSpPr txBox="1"/>
          <p:nvPr/>
        </p:nvSpPr>
        <p:spPr>
          <a:xfrm>
            <a:off x="7489716" y="26603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65140B-80D8-427C-8AF7-4F90CC23116E}"/>
              </a:ext>
            </a:extLst>
          </p:cNvPr>
          <p:cNvSpPr txBox="1"/>
          <p:nvPr/>
        </p:nvSpPr>
        <p:spPr>
          <a:xfrm>
            <a:off x="5275273" y="12791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5A1807-DAFA-441B-8BC9-C00FD4009F14}"/>
              </a:ext>
            </a:extLst>
          </p:cNvPr>
          <p:cNvSpPr txBox="1"/>
          <p:nvPr/>
        </p:nvSpPr>
        <p:spPr>
          <a:xfrm>
            <a:off x="2536667" y="29550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3F72DE-8F89-4CE4-BDBF-EAD4384C5562}"/>
              </a:ext>
            </a:extLst>
          </p:cNvPr>
          <p:cNvSpPr txBox="1"/>
          <p:nvPr/>
        </p:nvSpPr>
        <p:spPr>
          <a:xfrm>
            <a:off x="5900374" y="321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69ED47-1DAB-CFE2-6A26-39DFBDF944CC}"/>
              </a:ext>
            </a:extLst>
          </p:cNvPr>
          <p:cNvSpPr txBox="1"/>
          <p:nvPr/>
        </p:nvSpPr>
        <p:spPr>
          <a:xfrm>
            <a:off x="285215" y="6074653"/>
            <a:ext cx="763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This step is optional </a:t>
            </a:r>
            <a:r>
              <a:rPr lang="en-US" b="1" dirty="0">
                <a:solidFill>
                  <a:schemeClr val="accent1"/>
                </a:solidFill>
              </a:rPr>
              <a:t>– for most use cases we recommend to use Weighted score &amp; go straight to Reports to analyze your model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462" y="0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Review Value Scores</a:t>
            </a:r>
            <a:br>
              <a:rPr lang="en-GB" sz="3200" dirty="0"/>
            </a:br>
            <a:r>
              <a:rPr lang="en-GB" sz="3200" dirty="0"/>
              <a:t>Compare Alternatives - Radar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5B53B-274F-4BF6-BC66-66D4A06B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9" y="1206473"/>
            <a:ext cx="7358686" cy="22225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19FBB1-B079-489B-A5A0-C7B7AED33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32" b="12531"/>
          <a:stretch/>
        </p:blipFill>
        <p:spPr>
          <a:xfrm>
            <a:off x="2041756" y="2737536"/>
            <a:ext cx="5936431" cy="32190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4EF3BE-062C-4DD7-B96F-D026CEB96A8C}"/>
              </a:ext>
            </a:extLst>
          </p:cNvPr>
          <p:cNvSpPr/>
          <p:nvPr/>
        </p:nvSpPr>
        <p:spPr>
          <a:xfrm>
            <a:off x="5585804" y="1740654"/>
            <a:ext cx="1092600" cy="223246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14B22-08B2-4BD7-9FC9-74D8E9A5D3C5}"/>
              </a:ext>
            </a:extLst>
          </p:cNvPr>
          <p:cNvSpPr txBox="1"/>
          <p:nvPr/>
        </p:nvSpPr>
        <p:spPr>
          <a:xfrm>
            <a:off x="324896" y="740788"/>
            <a:ext cx="487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Click on Alternatives to pick options to compare</a:t>
            </a:r>
            <a:br>
              <a:rPr lang="en-GB" sz="1600" dirty="0"/>
            </a:br>
            <a:r>
              <a:rPr lang="en-GB" sz="1600" b="1" dirty="0">
                <a:solidFill>
                  <a:schemeClr val="accent1"/>
                </a:solidFill>
              </a:rPr>
              <a:t>TIP</a:t>
            </a:r>
            <a:r>
              <a:rPr lang="en-GB" sz="1600" dirty="0"/>
              <a:t> – Hold Control &amp; click to add multiple alternatives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544CCE-A2E0-467C-95B7-3F77ECFB3C92}"/>
              </a:ext>
            </a:extLst>
          </p:cNvPr>
          <p:cNvCxnSpPr>
            <a:cxnSpLocks/>
          </p:cNvCxnSpPr>
          <p:nvPr/>
        </p:nvCxnSpPr>
        <p:spPr>
          <a:xfrm>
            <a:off x="2820255" y="1341371"/>
            <a:ext cx="0" cy="40013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00B018E-11CC-49CD-B3B6-098E264166E7}"/>
              </a:ext>
            </a:extLst>
          </p:cNvPr>
          <p:cNvSpPr/>
          <p:nvPr/>
        </p:nvSpPr>
        <p:spPr>
          <a:xfrm>
            <a:off x="2041756" y="2727341"/>
            <a:ext cx="2745325" cy="359876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04326-81F1-4105-BBD4-8B472CFE7A6E}"/>
              </a:ext>
            </a:extLst>
          </p:cNvPr>
          <p:cNvSpPr txBox="1"/>
          <p:nvPr/>
        </p:nvSpPr>
        <p:spPr>
          <a:xfrm>
            <a:off x="4787081" y="27375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4EA52-5739-4432-AE47-82757DEE2108}"/>
              </a:ext>
            </a:extLst>
          </p:cNvPr>
          <p:cNvSpPr txBox="1"/>
          <p:nvPr/>
        </p:nvSpPr>
        <p:spPr>
          <a:xfrm>
            <a:off x="8379184" y="1352484"/>
            <a:ext cx="3412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Radar Chart </a:t>
            </a:r>
            <a:r>
              <a:rPr lang="en-GB" sz="1600" dirty="0"/>
              <a:t>view lets you compare Alternatives’ scores side by side</a:t>
            </a:r>
          </a:p>
          <a:p>
            <a:endParaRPr lang="en-GB" sz="1600" dirty="0"/>
          </a:p>
          <a:p>
            <a:r>
              <a:rPr lang="en-GB" sz="1600" dirty="0"/>
              <a:t>Use </a:t>
            </a:r>
            <a:r>
              <a:rPr lang="en-GB" sz="1600" b="1" dirty="0"/>
              <a:t>Navigation</a:t>
            </a:r>
            <a:r>
              <a:rPr lang="en-GB" sz="1600" dirty="0"/>
              <a:t> to focus on different areas of the Criteria Hierarchy </a:t>
            </a:r>
          </a:p>
          <a:p>
            <a:endParaRPr lang="en-GB" sz="1600" dirty="0"/>
          </a:p>
          <a:p>
            <a:r>
              <a:rPr lang="en-GB" sz="1600" dirty="0"/>
              <a:t>Filter to </a:t>
            </a:r>
            <a:r>
              <a:rPr lang="en-GB" sz="1600" b="1" dirty="0"/>
              <a:t>Bottom level </a:t>
            </a:r>
            <a:r>
              <a:rPr lang="en-GB" sz="1600" dirty="0"/>
              <a:t>to see all component of the Value Score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AB922-562D-4F49-94BE-0CB549F8E730}"/>
              </a:ext>
            </a:extLst>
          </p:cNvPr>
          <p:cNvSpPr txBox="1"/>
          <p:nvPr/>
        </p:nvSpPr>
        <p:spPr>
          <a:xfrm>
            <a:off x="7960656" y="13421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8FD83-A2F9-4D09-ACCB-0A02FF2C71FC}"/>
              </a:ext>
            </a:extLst>
          </p:cNvPr>
          <p:cNvSpPr txBox="1"/>
          <p:nvPr/>
        </p:nvSpPr>
        <p:spPr>
          <a:xfrm>
            <a:off x="7960656" y="20464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4A2CA-9778-435B-94EA-543BED8E0B1C}"/>
              </a:ext>
            </a:extLst>
          </p:cNvPr>
          <p:cNvSpPr txBox="1"/>
          <p:nvPr/>
        </p:nvSpPr>
        <p:spPr>
          <a:xfrm>
            <a:off x="7992636" y="28981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8FC68-1E27-4F41-9689-5AB3384D4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534" y="3610099"/>
            <a:ext cx="4596416" cy="3172388"/>
          </a:xfrm>
          <a:prstGeom prst="rect">
            <a:avLst/>
          </a:prstGeom>
        </p:spPr>
      </p:pic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F64F9C2D-09F0-4466-9991-D6F247947B1E}"/>
              </a:ext>
            </a:extLst>
          </p:cNvPr>
          <p:cNvSpPr/>
          <p:nvPr/>
        </p:nvSpPr>
        <p:spPr>
          <a:xfrm>
            <a:off x="6548760" y="5505842"/>
            <a:ext cx="566712" cy="779774"/>
          </a:xfrm>
          <a:prstGeom prst="curvedRightArrow">
            <a:avLst>
              <a:gd name="adj1" fmla="val 25000"/>
              <a:gd name="adj2" fmla="val 50000"/>
              <a:gd name="adj3" fmla="val 296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Freeform 502">
            <a:extLst>
              <a:ext uri="{FF2B5EF4-FFF2-40B4-BE49-F238E27FC236}">
                <a16:creationId xmlns:a16="http://schemas.microsoft.com/office/drawing/2014/main" id="{4BAB9CCA-AA95-4583-BCE7-088D8D1A8B3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397589" y="3465502"/>
            <a:ext cx="450500" cy="126040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56503-4B5B-4117-84E3-2C169EBFC3AC}"/>
              </a:ext>
            </a:extLst>
          </p:cNvPr>
          <p:cNvSpPr txBox="1"/>
          <p:nvPr/>
        </p:nvSpPr>
        <p:spPr>
          <a:xfrm>
            <a:off x="7800106" y="35576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687630-6CFF-3F04-B695-A81369DF610A}"/>
              </a:ext>
            </a:extLst>
          </p:cNvPr>
          <p:cNvSpPr txBox="1"/>
          <p:nvPr/>
        </p:nvSpPr>
        <p:spPr>
          <a:xfrm>
            <a:off x="0" y="6117212"/>
            <a:ext cx="632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This step is optional </a:t>
            </a:r>
            <a:r>
              <a:rPr lang="en-US" b="1" dirty="0">
                <a:solidFill>
                  <a:schemeClr val="accent1"/>
                </a:solidFill>
              </a:rPr>
              <a:t>– for most use cases we recommend to use Weighted score &amp; go straight to Reports to analyze your model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64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5B53B-274F-4BF6-BC66-66D4A06B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66" y="1261155"/>
            <a:ext cx="7639217" cy="2307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B8945-6869-4996-98E1-F598D6A4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209" y="3107085"/>
            <a:ext cx="4308532" cy="28660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462" y="0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Review Value Scores</a:t>
            </a:r>
            <a:br>
              <a:rPr lang="en-GB" sz="3200" dirty="0"/>
            </a:br>
            <a:r>
              <a:rPr lang="en-GB" sz="3200" dirty="0"/>
              <a:t>Compare Alternatives – Sensitivity Analysis (3)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28BA5-1747-430C-9ADD-E4C92C60C96E}"/>
              </a:ext>
            </a:extLst>
          </p:cNvPr>
          <p:cNvSpPr/>
          <p:nvPr/>
        </p:nvSpPr>
        <p:spPr>
          <a:xfrm>
            <a:off x="6403575" y="2024655"/>
            <a:ext cx="1092600" cy="223246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14211-77AE-437E-BD98-E9E7D7537553}"/>
              </a:ext>
            </a:extLst>
          </p:cNvPr>
          <p:cNvSpPr txBox="1"/>
          <p:nvPr/>
        </p:nvSpPr>
        <p:spPr>
          <a:xfrm>
            <a:off x="77246" y="884846"/>
            <a:ext cx="487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Click on Alternatives to pick options to compare</a:t>
            </a:r>
            <a:br>
              <a:rPr lang="en-GB" sz="1600" dirty="0"/>
            </a:br>
            <a:r>
              <a:rPr lang="en-GB" sz="1600" b="1" dirty="0">
                <a:solidFill>
                  <a:schemeClr val="accent1"/>
                </a:solidFill>
              </a:rPr>
              <a:t>TIP</a:t>
            </a:r>
            <a:r>
              <a:rPr lang="en-GB" sz="1600" dirty="0"/>
              <a:t> – Hold Control &amp; click to add multiple alternatives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AA0DD6-2E69-496D-ACD7-2569DE11D1AF}"/>
              </a:ext>
            </a:extLst>
          </p:cNvPr>
          <p:cNvCxnSpPr>
            <a:cxnSpLocks/>
          </p:cNvCxnSpPr>
          <p:nvPr/>
        </p:nvCxnSpPr>
        <p:spPr>
          <a:xfrm>
            <a:off x="563647" y="1583636"/>
            <a:ext cx="233961" cy="28860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DF8A54A-856D-4670-B0F7-D890B623E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47" y="3116708"/>
            <a:ext cx="2645945" cy="2847975"/>
          </a:xfrm>
          <a:prstGeom prst="rect">
            <a:avLst/>
          </a:prstGeom>
        </p:spPr>
      </p:pic>
      <p:sp>
        <p:nvSpPr>
          <p:cNvPr id="13" name="Freeform 502">
            <a:extLst>
              <a:ext uri="{FF2B5EF4-FFF2-40B4-BE49-F238E27FC236}">
                <a16:creationId xmlns:a16="http://schemas.microsoft.com/office/drawing/2014/main" id="{A37DF516-A67C-4116-BCD1-FEEFB17E660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244358" y="4495590"/>
            <a:ext cx="168900" cy="130994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502">
            <a:extLst>
              <a:ext uri="{FF2B5EF4-FFF2-40B4-BE49-F238E27FC236}">
                <a16:creationId xmlns:a16="http://schemas.microsoft.com/office/drawing/2014/main" id="{2CDB1CE2-EE8B-4A32-9B08-F5835E640C5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093482" y="2808481"/>
            <a:ext cx="168900" cy="130994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0EFE85-A2EF-444E-A7F9-A7F50F7CDA1E}"/>
              </a:ext>
            </a:extLst>
          </p:cNvPr>
          <p:cNvCxnSpPr>
            <a:cxnSpLocks/>
          </p:cNvCxnSpPr>
          <p:nvPr/>
        </p:nvCxnSpPr>
        <p:spPr>
          <a:xfrm flipV="1">
            <a:off x="3022005" y="3547903"/>
            <a:ext cx="394885" cy="23930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604C07-51CE-4696-BF34-98BF43E7A62C}"/>
              </a:ext>
            </a:extLst>
          </p:cNvPr>
          <p:cNvSpPr txBox="1"/>
          <p:nvPr/>
        </p:nvSpPr>
        <p:spPr>
          <a:xfrm>
            <a:off x="8293608" y="2414782"/>
            <a:ext cx="37493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For Example </a:t>
            </a:r>
            <a:r>
              <a:rPr lang="en-GB" sz="1600" dirty="0"/>
              <a:t>– Technical Deliverability is currently worth 13% of the model weight, and Geofencing A scores more than Apple CarPlay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BUT… if Deliverability value grew to 26.9% it would flip the result – Apple CarPlay would jump ahead (because it’s easier to implement so has a better score for this criteria)</a:t>
            </a:r>
            <a:endParaRPr lang="en-GB" sz="16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B5D0B7-9470-43CA-8377-213BF0431C5B}"/>
              </a:ext>
            </a:extLst>
          </p:cNvPr>
          <p:cNvSpPr txBox="1"/>
          <p:nvPr/>
        </p:nvSpPr>
        <p:spPr>
          <a:xfrm>
            <a:off x="8329463" y="4981328"/>
            <a:ext cx="3749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TIP</a:t>
            </a:r>
            <a:r>
              <a:rPr lang="en-GB" sz="1600" b="1" dirty="0"/>
              <a:t> – </a:t>
            </a:r>
            <a:r>
              <a:rPr lang="en-GB" sz="1600" dirty="0"/>
              <a:t>If two ‘close run’ choices are competing in a Pick One review check what would need to change in your assumptions to reverse an outcome</a:t>
            </a:r>
            <a:endParaRPr lang="en-GB" sz="16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B3D176-4FA6-4D1C-802A-1E95DDCD4A51}"/>
              </a:ext>
            </a:extLst>
          </p:cNvPr>
          <p:cNvSpPr txBox="1"/>
          <p:nvPr/>
        </p:nvSpPr>
        <p:spPr>
          <a:xfrm>
            <a:off x="8293608" y="1261155"/>
            <a:ext cx="3490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Sensitivity Analysis </a:t>
            </a:r>
            <a:r>
              <a:rPr lang="en-GB" sz="1600" dirty="0"/>
              <a:t>–  Pick a criteria from your hierarchy &amp; test what would happen IF the weight of that criteria were to increase</a:t>
            </a:r>
            <a:endParaRPr lang="en-GB" sz="16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A48AB-67B8-7673-5EBA-3CE5B479482B}"/>
              </a:ext>
            </a:extLst>
          </p:cNvPr>
          <p:cNvSpPr txBox="1"/>
          <p:nvPr/>
        </p:nvSpPr>
        <p:spPr>
          <a:xfrm>
            <a:off x="238393" y="5980379"/>
            <a:ext cx="998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This step is optional </a:t>
            </a:r>
            <a:r>
              <a:rPr lang="en-US" b="1" dirty="0">
                <a:solidFill>
                  <a:schemeClr val="accent1"/>
                </a:solidFill>
              </a:rPr>
              <a:t>– for most use cases we recommend to use Weighted score &amp; go straight to Reports to analyze your model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13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462" y="0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Review Value Scores</a:t>
            </a:r>
            <a:br>
              <a:rPr lang="en-GB" sz="3200" b="1" dirty="0"/>
            </a:br>
            <a:r>
              <a:rPr lang="en-GB" sz="3200" dirty="0"/>
              <a:t>View Sub-Criteria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A5B1E-DC36-4F4F-9621-FF4A37BFE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0" y="1020763"/>
            <a:ext cx="8129451" cy="3709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CF1F6-DD19-4CC7-AA30-48F8C8977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2"/>
          <a:stretch/>
        </p:blipFill>
        <p:spPr>
          <a:xfrm>
            <a:off x="3829736" y="3643124"/>
            <a:ext cx="8296901" cy="15344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D01886-0DD0-4F1F-BA92-4FADDBEB8A95}"/>
              </a:ext>
            </a:extLst>
          </p:cNvPr>
          <p:cNvSpPr/>
          <p:nvPr/>
        </p:nvSpPr>
        <p:spPr>
          <a:xfrm>
            <a:off x="6929529" y="1772539"/>
            <a:ext cx="1092600" cy="223246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1619C-9703-4DBD-8D1C-7F5C9E6E368F}"/>
              </a:ext>
            </a:extLst>
          </p:cNvPr>
          <p:cNvSpPr txBox="1"/>
          <p:nvPr/>
        </p:nvSpPr>
        <p:spPr>
          <a:xfrm>
            <a:off x="8429624" y="1807717"/>
            <a:ext cx="323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Sub-Criteria </a:t>
            </a:r>
            <a:r>
              <a:rPr lang="en-GB" dirty="0"/>
              <a:t>– Brings lower level data into your table to enable drill down into the strengths &amp; weaknesses of your Alternatives</a:t>
            </a:r>
            <a:endParaRPr lang="en-GB" i="1" dirty="0"/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66FF5B46-F9A1-4D2F-9FB8-A564F35AA946}"/>
              </a:ext>
            </a:extLst>
          </p:cNvPr>
          <p:cNvSpPr/>
          <p:nvPr/>
        </p:nvSpPr>
        <p:spPr>
          <a:xfrm>
            <a:off x="3195664" y="3429000"/>
            <a:ext cx="566712" cy="779774"/>
          </a:xfrm>
          <a:prstGeom prst="curvedRightArrow">
            <a:avLst>
              <a:gd name="adj1" fmla="val 25000"/>
              <a:gd name="adj2" fmla="val 50000"/>
              <a:gd name="adj3" fmla="val 296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2B946-E142-70D7-F112-3EA461845355}"/>
              </a:ext>
            </a:extLst>
          </p:cNvPr>
          <p:cNvSpPr txBox="1"/>
          <p:nvPr/>
        </p:nvSpPr>
        <p:spPr>
          <a:xfrm>
            <a:off x="238393" y="5980379"/>
            <a:ext cx="998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This step is optional </a:t>
            </a:r>
            <a:r>
              <a:rPr lang="en-US" b="1" dirty="0">
                <a:solidFill>
                  <a:schemeClr val="accent1"/>
                </a:solidFill>
              </a:rPr>
              <a:t>– for most use cases we recommend to use Weighted score &amp; go straight to Reports to analyze your model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34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06B6B-0C87-4092-9411-EE0E64FC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50" y="733764"/>
            <a:ext cx="8890377" cy="326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04D8F-4BAB-4CB7-8437-41DE67C5B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908" y="1884548"/>
            <a:ext cx="907472" cy="15146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6BEAE-8760-486C-9C4F-355BB59EB3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582"/>
          <a:stretch/>
        </p:blipFill>
        <p:spPr>
          <a:xfrm>
            <a:off x="1822630" y="3836265"/>
            <a:ext cx="2946908" cy="1777259"/>
          </a:xfrm>
          <a:prstGeom prst="rect">
            <a:avLst/>
          </a:prstGeom>
        </p:spPr>
      </p:pic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DFE09CE7-AC0B-4319-8870-464D67FD8396}"/>
              </a:ext>
            </a:extLst>
          </p:cNvPr>
          <p:cNvSpPr/>
          <p:nvPr/>
        </p:nvSpPr>
        <p:spPr>
          <a:xfrm>
            <a:off x="612509" y="3945120"/>
            <a:ext cx="566712" cy="779774"/>
          </a:xfrm>
          <a:prstGeom prst="curvedRightArrow">
            <a:avLst>
              <a:gd name="adj1" fmla="val 25000"/>
              <a:gd name="adj2" fmla="val 50000"/>
              <a:gd name="adj3" fmla="val 296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94865-16F2-4895-A8EF-110920AFE222}"/>
              </a:ext>
            </a:extLst>
          </p:cNvPr>
          <p:cNvSpPr/>
          <p:nvPr/>
        </p:nvSpPr>
        <p:spPr>
          <a:xfrm>
            <a:off x="752354" y="2276611"/>
            <a:ext cx="1092600" cy="223246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50A31-F586-4AB9-BB16-2984F89AB4E3}"/>
              </a:ext>
            </a:extLst>
          </p:cNvPr>
          <p:cNvSpPr/>
          <p:nvPr/>
        </p:nvSpPr>
        <p:spPr>
          <a:xfrm>
            <a:off x="2259908" y="2366507"/>
            <a:ext cx="814480" cy="133350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08A9FD-CCC8-47C2-A815-C33028850973}"/>
              </a:ext>
            </a:extLst>
          </p:cNvPr>
          <p:cNvSpPr/>
          <p:nvPr/>
        </p:nvSpPr>
        <p:spPr>
          <a:xfrm>
            <a:off x="1902512" y="4123154"/>
            <a:ext cx="2867025" cy="1141861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823E265-65DC-46C4-883D-D782C078D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359" y="3836266"/>
            <a:ext cx="4817166" cy="17772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8D2C01-19D4-4EB4-BF5D-9225C05E33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6036" t="3692" b="-1"/>
          <a:stretch/>
        </p:blipFill>
        <p:spPr>
          <a:xfrm>
            <a:off x="902123" y="5552282"/>
            <a:ext cx="1552814" cy="67082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007BA10-C25B-4F56-BA25-17EC07057E25}"/>
              </a:ext>
            </a:extLst>
          </p:cNvPr>
          <p:cNvSpPr/>
          <p:nvPr/>
        </p:nvSpPr>
        <p:spPr>
          <a:xfrm>
            <a:off x="711622" y="5663026"/>
            <a:ext cx="1020906" cy="449340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45D295-A35D-498E-ADF6-337CA6FFC89B}"/>
              </a:ext>
            </a:extLst>
          </p:cNvPr>
          <p:cNvSpPr txBox="1"/>
          <p:nvPr/>
        </p:nvSpPr>
        <p:spPr>
          <a:xfrm>
            <a:off x="148894" y="21326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8C48C5-DC1C-4ACC-9534-3BE7BAC7DCD4}"/>
              </a:ext>
            </a:extLst>
          </p:cNvPr>
          <p:cNvSpPr txBox="1"/>
          <p:nvPr/>
        </p:nvSpPr>
        <p:spPr>
          <a:xfrm>
            <a:off x="114965" y="11885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8A2E77-E461-4A3F-84BA-EE6092F633A8}"/>
              </a:ext>
            </a:extLst>
          </p:cNvPr>
          <p:cNvSpPr txBox="1"/>
          <p:nvPr/>
        </p:nvSpPr>
        <p:spPr>
          <a:xfrm>
            <a:off x="3223882" y="22152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9BDA94-9E65-4D8E-BCBA-D1D76BB9D814}"/>
              </a:ext>
            </a:extLst>
          </p:cNvPr>
          <p:cNvSpPr txBox="1"/>
          <p:nvPr/>
        </p:nvSpPr>
        <p:spPr>
          <a:xfrm>
            <a:off x="1437215" y="420909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BDC1F9-BA27-4C0C-8130-66BC76A0118B}"/>
              </a:ext>
            </a:extLst>
          </p:cNvPr>
          <p:cNvSpPr txBox="1"/>
          <p:nvPr/>
        </p:nvSpPr>
        <p:spPr>
          <a:xfrm>
            <a:off x="148894" y="56366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DAABC9-EC4D-4E9E-8739-770EDB0B8EFB}"/>
              </a:ext>
            </a:extLst>
          </p:cNvPr>
          <p:cNvSpPr txBox="1"/>
          <p:nvPr/>
        </p:nvSpPr>
        <p:spPr>
          <a:xfrm>
            <a:off x="9132527" y="1348216"/>
            <a:ext cx="2925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Set Ranking </a:t>
            </a:r>
            <a:r>
              <a:rPr lang="en-GB" sz="1600" dirty="0"/>
              <a:t>to the List, Criteria, Weights you want to use</a:t>
            </a:r>
            <a:br>
              <a:rPr lang="en-GB" sz="1600" dirty="0"/>
            </a:br>
            <a:r>
              <a:rPr lang="en-GB" sz="1200" i="1" dirty="0"/>
              <a:t>(NB Ignore Scores – it’s legacy)</a:t>
            </a:r>
            <a:endParaRPr lang="en-GB" sz="1600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91573D-D52F-43E0-9F5B-86C6C9C17DFF}"/>
              </a:ext>
            </a:extLst>
          </p:cNvPr>
          <p:cNvSpPr txBox="1"/>
          <p:nvPr/>
        </p:nvSpPr>
        <p:spPr>
          <a:xfrm>
            <a:off x="9108160" y="2141037"/>
            <a:ext cx="281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Set Precision </a:t>
            </a:r>
            <a:r>
              <a:rPr lang="en-GB" sz="1600" dirty="0"/>
              <a:t>–  Nos of decimal places you want to report for your scores</a:t>
            </a:r>
            <a:endParaRPr lang="en-GB" sz="1600" i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6E9326-058A-4721-9C6C-297DD4E419AD}"/>
              </a:ext>
            </a:extLst>
          </p:cNvPr>
          <p:cNvSpPr txBox="1"/>
          <p:nvPr/>
        </p:nvSpPr>
        <p:spPr>
          <a:xfrm>
            <a:off x="9134876" y="3022803"/>
            <a:ext cx="2934753" cy="34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Click Value Score</a:t>
            </a:r>
            <a:endParaRPr lang="en-GB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5E1D4D-C755-413A-925B-B356F56F40C1}"/>
              </a:ext>
            </a:extLst>
          </p:cNvPr>
          <p:cNvSpPr txBox="1"/>
          <p:nvPr/>
        </p:nvSpPr>
        <p:spPr>
          <a:xfrm>
            <a:off x="9140689" y="3456410"/>
            <a:ext cx="294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Create New Attribute – </a:t>
            </a:r>
            <a:r>
              <a:rPr lang="en-GB" sz="1600" dirty="0"/>
              <a:t>Select a name or use the default time-stamped option</a:t>
            </a:r>
            <a:endParaRPr lang="en-GB" sz="1600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CECB91-DD01-46ED-B89B-D8E7A4E5AE7B}"/>
              </a:ext>
            </a:extLst>
          </p:cNvPr>
          <p:cNvSpPr txBox="1"/>
          <p:nvPr/>
        </p:nvSpPr>
        <p:spPr>
          <a:xfrm>
            <a:off x="8724425" y="14812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FD6D5E-7DB0-4009-A541-A196D3B03D83}"/>
              </a:ext>
            </a:extLst>
          </p:cNvPr>
          <p:cNvSpPr txBox="1"/>
          <p:nvPr/>
        </p:nvSpPr>
        <p:spPr>
          <a:xfrm>
            <a:off x="8714900" y="2126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DD907A-FA71-4E7E-AFE8-77FD6C6807B7}"/>
              </a:ext>
            </a:extLst>
          </p:cNvPr>
          <p:cNvSpPr txBox="1"/>
          <p:nvPr/>
        </p:nvSpPr>
        <p:spPr>
          <a:xfrm>
            <a:off x="8741563" y="297092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8387C6-46F0-402F-8912-8BF8EC749005}"/>
              </a:ext>
            </a:extLst>
          </p:cNvPr>
          <p:cNvSpPr txBox="1"/>
          <p:nvPr/>
        </p:nvSpPr>
        <p:spPr>
          <a:xfrm>
            <a:off x="8747429" y="34861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14CAFF7-2DEB-45D7-A1A0-41B757D2DB13}"/>
              </a:ext>
            </a:extLst>
          </p:cNvPr>
          <p:cNvSpPr txBox="1"/>
          <p:nvPr/>
        </p:nvSpPr>
        <p:spPr>
          <a:xfrm>
            <a:off x="8764567" y="43866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DEB35B-01DB-46EF-B753-39CDBB5C9303}"/>
              </a:ext>
            </a:extLst>
          </p:cNvPr>
          <p:cNvSpPr txBox="1"/>
          <p:nvPr/>
        </p:nvSpPr>
        <p:spPr>
          <a:xfrm>
            <a:off x="9132527" y="4386669"/>
            <a:ext cx="294690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Preview &amp; Save </a:t>
            </a:r>
            <a:r>
              <a:rPr lang="en-GB" sz="1600" dirty="0"/>
              <a:t>– Your Score is now hard coded as an Attribute in your Model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1" dirty="0">
                <a:solidFill>
                  <a:schemeClr val="accent1"/>
                </a:solidFill>
              </a:rPr>
              <a:t>TIP</a:t>
            </a:r>
            <a:r>
              <a:rPr lang="en-GB" sz="1600" dirty="0"/>
              <a:t> – see training guide for details on why to save your score as an Attribute</a:t>
            </a:r>
            <a:endParaRPr lang="en-GB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B5860-9D0F-41E6-8FFD-619D1A2232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307" y="1659426"/>
            <a:ext cx="2525865" cy="3111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30E744-E10F-476C-84F2-8BE9183BE184}"/>
              </a:ext>
            </a:extLst>
          </p:cNvPr>
          <p:cNvSpPr/>
          <p:nvPr/>
        </p:nvSpPr>
        <p:spPr>
          <a:xfrm>
            <a:off x="612509" y="970303"/>
            <a:ext cx="7938754" cy="958054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D5EDF3-ABA8-3FB9-EE4D-3DEDBF2ABCB2}"/>
              </a:ext>
            </a:extLst>
          </p:cNvPr>
          <p:cNvSpPr txBox="1"/>
          <p:nvPr/>
        </p:nvSpPr>
        <p:spPr>
          <a:xfrm>
            <a:off x="2523744" y="5980379"/>
            <a:ext cx="661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This step is optional </a:t>
            </a:r>
            <a:r>
              <a:rPr lang="en-US" b="1" dirty="0">
                <a:solidFill>
                  <a:schemeClr val="accent1"/>
                </a:solidFill>
              </a:rPr>
              <a:t>– for most use cases we recommend to use Weighted score &amp; go straight to Reports to analyze your model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462" y="0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Review Value Scores</a:t>
            </a:r>
            <a:br>
              <a:rPr lang="en-GB" sz="3200" dirty="0"/>
            </a:br>
            <a:r>
              <a:rPr lang="en-GB" sz="3200" dirty="0"/>
              <a:t>Save Value Score: Quick Save</a:t>
            </a:r>
          </a:p>
        </p:txBody>
      </p:sp>
    </p:spTree>
    <p:extLst>
      <p:ext uri="{BB962C8B-B14F-4D97-AF65-F5344CB8AC3E}">
        <p14:creationId xmlns:p14="http://schemas.microsoft.com/office/powerpoint/2010/main" val="436471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462" y="0"/>
            <a:ext cx="8129451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Review Value Scores</a:t>
            </a:r>
            <a:br>
              <a:rPr lang="en-GB" sz="3200" dirty="0"/>
            </a:br>
            <a:r>
              <a:rPr lang="en-GB" sz="3200" dirty="0"/>
              <a:t>Save Value Score: Update Existing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06B6B-0C87-4092-9411-EE0E64FC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" y="1223801"/>
            <a:ext cx="5569622" cy="20457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8D2C01-19D4-4EB4-BF5D-9225C05E3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36" t="3692" b="-1"/>
          <a:stretch/>
        </p:blipFill>
        <p:spPr>
          <a:xfrm>
            <a:off x="10152450" y="5741454"/>
            <a:ext cx="1552814" cy="670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06C8F-FB88-4A95-8760-44B8F3B69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8" y="3896228"/>
            <a:ext cx="3114247" cy="1845226"/>
          </a:xfrm>
          <a:prstGeom prst="rect">
            <a:avLst/>
          </a:prstGeom>
        </p:spPr>
      </p:pic>
      <p:sp>
        <p:nvSpPr>
          <p:cNvPr id="31" name="Arrow: Curved Right 30">
            <a:extLst>
              <a:ext uri="{FF2B5EF4-FFF2-40B4-BE49-F238E27FC236}">
                <a16:creationId xmlns:a16="http://schemas.microsoft.com/office/drawing/2014/main" id="{704BA866-BF4D-47A7-85E9-C6418C3B64B7}"/>
              </a:ext>
            </a:extLst>
          </p:cNvPr>
          <p:cNvSpPr/>
          <p:nvPr/>
        </p:nvSpPr>
        <p:spPr>
          <a:xfrm>
            <a:off x="47776" y="3374329"/>
            <a:ext cx="367409" cy="779774"/>
          </a:xfrm>
          <a:prstGeom prst="curvedRightArrow">
            <a:avLst>
              <a:gd name="adj1" fmla="val 25000"/>
              <a:gd name="adj2" fmla="val 50000"/>
              <a:gd name="adj3" fmla="val 296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6EA783-BF17-45FA-A821-A195DC35B7C1}"/>
              </a:ext>
            </a:extLst>
          </p:cNvPr>
          <p:cNvSpPr/>
          <p:nvPr/>
        </p:nvSpPr>
        <p:spPr>
          <a:xfrm>
            <a:off x="519446" y="2135055"/>
            <a:ext cx="566712" cy="255720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5571B-22B2-4398-BD04-482D07242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701" y="3869959"/>
            <a:ext cx="1848644" cy="1897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5679AB-0EE3-443C-BE99-40A81651E7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475" b="57920"/>
          <a:stretch/>
        </p:blipFill>
        <p:spPr>
          <a:xfrm>
            <a:off x="6096000" y="4348426"/>
            <a:ext cx="5734427" cy="132556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25389C-9199-4B2F-948B-7FAB537A01BB}"/>
              </a:ext>
            </a:extLst>
          </p:cNvPr>
          <p:cNvSpPr/>
          <p:nvPr/>
        </p:nvSpPr>
        <p:spPr>
          <a:xfrm>
            <a:off x="10152450" y="5852197"/>
            <a:ext cx="1468050" cy="492621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6F492-66F0-4890-8D71-7A4B9B7BB41A}"/>
              </a:ext>
            </a:extLst>
          </p:cNvPr>
          <p:cNvSpPr/>
          <p:nvPr/>
        </p:nvSpPr>
        <p:spPr>
          <a:xfrm>
            <a:off x="361573" y="4183954"/>
            <a:ext cx="1267202" cy="492047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576D60-21D0-461B-A9F7-65ED946F0D3E}"/>
              </a:ext>
            </a:extLst>
          </p:cNvPr>
          <p:cNvSpPr/>
          <p:nvPr/>
        </p:nvSpPr>
        <p:spPr>
          <a:xfrm>
            <a:off x="2181827" y="5276039"/>
            <a:ext cx="989998" cy="484465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28B03CC-C67B-421A-9A98-F989814F4D23}"/>
              </a:ext>
            </a:extLst>
          </p:cNvPr>
          <p:cNvCxnSpPr>
            <a:cxnSpLocks/>
          </p:cNvCxnSpPr>
          <p:nvPr/>
        </p:nvCxnSpPr>
        <p:spPr>
          <a:xfrm flipH="1">
            <a:off x="3171825" y="4818841"/>
            <a:ext cx="436457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502">
            <a:extLst>
              <a:ext uri="{FF2B5EF4-FFF2-40B4-BE49-F238E27FC236}">
                <a16:creationId xmlns:a16="http://schemas.microsoft.com/office/drawing/2014/main" id="{9666E919-B906-4819-B34B-BB614CE13E7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54869" y="3823216"/>
            <a:ext cx="405822" cy="207228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4B70BB-135E-4A75-8584-A8135AE73F31}"/>
              </a:ext>
            </a:extLst>
          </p:cNvPr>
          <p:cNvSpPr txBox="1"/>
          <p:nvPr/>
        </p:nvSpPr>
        <p:spPr>
          <a:xfrm>
            <a:off x="51108" y="19095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AB4D82-431D-47E8-B2AD-A1360156B51C}"/>
              </a:ext>
            </a:extLst>
          </p:cNvPr>
          <p:cNvSpPr txBox="1"/>
          <p:nvPr/>
        </p:nvSpPr>
        <p:spPr>
          <a:xfrm>
            <a:off x="51108" y="421252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0D677E-C3AF-41D9-AEB4-B94EBE5E1231}"/>
              </a:ext>
            </a:extLst>
          </p:cNvPr>
          <p:cNvSpPr txBox="1"/>
          <p:nvPr/>
        </p:nvSpPr>
        <p:spPr>
          <a:xfrm>
            <a:off x="2650471" y="45588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648614-6278-4993-840A-81B5E34E217F}"/>
              </a:ext>
            </a:extLst>
          </p:cNvPr>
          <p:cNvSpPr txBox="1"/>
          <p:nvPr/>
        </p:nvSpPr>
        <p:spPr>
          <a:xfrm>
            <a:off x="1702058" y="527603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1E8FEA-62D8-4262-A277-41765609E397}"/>
              </a:ext>
            </a:extLst>
          </p:cNvPr>
          <p:cNvSpPr txBox="1"/>
          <p:nvPr/>
        </p:nvSpPr>
        <p:spPr>
          <a:xfrm>
            <a:off x="9659879" y="5852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F9E5BE-53D7-4E12-B8B2-5AD5558CAEC8}"/>
              </a:ext>
            </a:extLst>
          </p:cNvPr>
          <p:cNvSpPr txBox="1"/>
          <p:nvPr/>
        </p:nvSpPr>
        <p:spPr>
          <a:xfrm>
            <a:off x="5932964" y="11377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FA2E04-86E9-4429-A87E-E4A41B1FBDE9}"/>
              </a:ext>
            </a:extLst>
          </p:cNvPr>
          <p:cNvSpPr txBox="1"/>
          <p:nvPr/>
        </p:nvSpPr>
        <p:spPr>
          <a:xfrm>
            <a:off x="5932964" y="16849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3EF99A-54D6-46BA-91E9-18EFC21F5331}"/>
              </a:ext>
            </a:extLst>
          </p:cNvPr>
          <p:cNvSpPr txBox="1"/>
          <p:nvPr/>
        </p:nvSpPr>
        <p:spPr>
          <a:xfrm>
            <a:off x="5932964" y="22321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161FFE-E3B0-4E3D-8F01-8A863229255E}"/>
              </a:ext>
            </a:extLst>
          </p:cNvPr>
          <p:cNvSpPr txBox="1"/>
          <p:nvPr/>
        </p:nvSpPr>
        <p:spPr>
          <a:xfrm>
            <a:off x="5932964" y="27793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8BDDBF-B669-4F1D-8976-9C445417277D}"/>
              </a:ext>
            </a:extLst>
          </p:cNvPr>
          <p:cNvSpPr txBox="1"/>
          <p:nvPr/>
        </p:nvSpPr>
        <p:spPr>
          <a:xfrm>
            <a:off x="5932964" y="33265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1EDF0-3B92-49C1-8910-9492C56B1FE6}"/>
              </a:ext>
            </a:extLst>
          </p:cNvPr>
          <p:cNvSpPr txBox="1"/>
          <p:nvPr/>
        </p:nvSpPr>
        <p:spPr>
          <a:xfrm>
            <a:off x="6313089" y="1231046"/>
            <a:ext cx="573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Set up </a:t>
            </a:r>
            <a:r>
              <a:rPr lang="en-GB" sz="1600" b="1" dirty="0"/>
              <a:t>Value Score </a:t>
            </a:r>
            <a:r>
              <a:rPr lang="en-GB" sz="1600" dirty="0"/>
              <a:t>(as above)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BB629F-C2BA-4FE5-905C-239E6441ECF0}"/>
              </a:ext>
            </a:extLst>
          </p:cNvPr>
          <p:cNvSpPr txBox="1"/>
          <p:nvPr/>
        </p:nvSpPr>
        <p:spPr>
          <a:xfrm>
            <a:off x="6313089" y="1804042"/>
            <a:ext cx="573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Check</a:t>
            </a:r>
            <a:r>
              <a:rPr lang="en-GB" sz="1600" b="1" dirty="0"/>
              <a:t> Use Existing Attribute </a:t>
            </a:r>
            <a:r>
              <a:rPr lang="en-GB" sz="1600" dirty="0"/>
              <a:t>to publish to an existing Attribute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9548BE-F453-441B-B03C-02B920C3E96A}"/>
              </a:ext>
            </a:extLst>
          </p:cNvPr>
          <p:cNvSpPr txBox="1"/>
          <p:nvPr/>
        </p:nvSpPr>
        <p:spPr>
          <a:xfrm>
            <a:off x="6313089" y="2343983"/>
            <a:ext cx="573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Choose</a:t>
            </a:r>
            <a:r>
              <a:rPr lang="en-GB" sz="1600" dirty="0"/>
              <a:t> from an Numeric Attribute field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CE01E6-5841-48C2-88EE-1D071803371A}"/>
              </a:ext>
            </a:extLst>
          </p:cNvPr>
          <p:cNvSpPr txBox="1"/>
          <p:nvPr/>
        </p:nvSpPr>
        <p:spPr>
          <a:xfrm>
            <a:off x="6313089" y="2793280"/>
            <a:ext cx="573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Hit </a:t>
            </a:r>
            <a:r>
              <a:rPr lang="en-GB" sz="1600" b="1" dirty="0"/>
              <a:t>Preview</a:t>
            </a:r>
            <a:r>
              <a:rPr lang="en-GB" sz="1600" dirty="0"/>
              <a:t> – check existing values vs. new values in case there are changes you don’t expect as old data will be overwritten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4228D3-1FB1-4685-9B39-8BDB29591940}"/>
              </a:ext>
            </a:extLst>
          </p:cNvPr>
          <p:cNvSpPr txBox="1"/>
          <p:nvPr/>
        </p:nvSpPr>
        <p:spPr>
          <a:xfrm>
            <a:off x="6313089" y="3437726"/>
            <a:ext cx="573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Save</a:t>
            </a:r>
            <a:r>
              <a:rPr lang="en-GB" sz="1600" dirty="0"/>
              <a:t> only if you are happy with the new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031D8-4750-45F5-8E5B-132FAB1D8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2356" y="1804042"/>
            <a:ext cx="1752690" cy="21591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BBE2BA0-508C-297C-FF18-2F063F9E4172}"/>
              </a:ext>
            </a:extLst>
          </p:cNvPr>
          <p:cNvSpPr txBox="1"/>
          <p:nvPr/>
        </p:nvSpPr>
        <p:spPr>
          <a:xfrm>
            <a:off x="231480" y="6098507"/>
            <a:ext cx="998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This step is optional </a:t>
            </a:r>
            <a:r>
              <a:rPr lang="en-US" b="1" dirty="0">
                <a:solidFill>
                  <a:schemeClr val="accent1"/>
                </a:solidFill>
              </a:rPr>
              <a:t>– for most use cases we recommend to use Weighted score &amp; go straight to Reports to analyze your model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23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5EE6-F924-43EC-9468-627283D3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744" y="85296"/>
            <a:ext cx="5096256" cy="1164548"/>
          </a:xfrm>
        </p:spPr>
        <p:txBody>
          <a:bodyPr>
            <a:normAutofit/>
          </a:bodyPr>
          <a:lstStyle/>
          <a:p>
            <a:r>
              <a:rPr lang="en-GB" sz="3200" b="1" dirty="0"/>
              <a:t>Review Value Scores</a:t>
            </a:r>
            <a:br>
              <a:rPr lang="en-GB" sz="3200" dirty="0"/>
            </a:br>
            <a:r>
              <a:rPr lang="en-GB" sz="3200" dirty="0"/>
              <a:t>Save Scores – Rank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CAC71D8-8C47-400A-A9C5-2278F1B9F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5" r="5134"/>
          <a:stretch/>
        </p:blipFill>
        <p:spPr>
          <a:xfrm>
            <a:off x="418515" y="1061876"/>
            <a:ext cx="5867985" cy="2376334"/>
          </a:xfrm>
          <a:prstGeom prst="rect">
            <a:avLst/>
          </a:prstGeom>
        </p:spPr>
      </p:pic>
      <p:sp>
        <p:nvSpPr>
          <p:cNvPr id="36" name="Arrow: Curved Right 35">
            <a:extLst>
              <a:ext uri="{FF2B5EF4-FFF2-40B4-BE49-F238E27FC236}">
                <a16:creationId xmlns:a16="http://schemas.microsoft.com/office/drawing/2014/main" id="{AA311D60-9568-44B8-94EE-4E396F4245BC}"/>
              </a:ext>
            </a:extLst>
          </p:cNvPr>
          <p:cNvSpPr/>
          <p:nvPr/>
        </p:nvSpPr>
        <p:spPr>
          <a:xfrm>
            <a:off x="281853" y="3539907"/>
            <a:ext cx="566712" cy="779774"/>
          </a:xfrm>
          <a:prstGeom prst="curvedRightArrow">
            <a:avLst>
              <a:gd name="adj1" fmla="val 25000"/>
              <a:gd name="adj2" fmla="val 50000"/>
              <a:gd name="adj3" fmla="val 296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92843C-8FF0-4F77-BB0E-0BB4BBE547B0}"/>
              </a:ext>
            </a:extLst>
          </p:cNvPr>
          <p:cNvSpPr/>
          <p:nvPr/>
        </p:nvSpPr>
        <p:spPr>
          <a:xfrm>
            <a:off x="519445" y="2363654"/>
            <a:ext cx="871205" cy="169995"/>
          </a:xfrm>
          <a:prstGeom prst="rect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557599-162C-4A36-B655-16A7073D11EE}"/>
              </a:ext>
            </a:extLst>
          </p:cNvPr>
          <p:cNvSpPr txBox="1"/>
          <p:nvPr/>
        </p:nvSpPr>
        <p:spPr>
          <a:xfrm>
            <a:off x="51108" y="17381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000F9-8227-4313-AD80-15257B3A4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10" y="3929794"/>
            <a:ext cx="5569622" cy="1653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72871C-8C9F-4158-8CF8-E98BA5969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314"/>
          <a:stretch/>
        </p:blipFill>
        <p:spPr>
          <a:xfrm>
            <a:off x="6863031" y="3900549"/>
            <a:ext cx="5010971" cy="1653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BF44FF-E579-4017-A319-45C1636E84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84" t="16280" b="5543"/>
          <a:stretch/>
        </p:blipFill>
        <p:spPr>
          <a:xfrm>
            <a:off x="10282846" y="5524500"/>
            <a:ext cx="1760067" cy="6096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562E5A6-D6FB-4BE6-B40B-6D4E69EA1AD9}"/>
              </a:ext>
            </a:extLst>
          </p:cNvPr>
          <p:cNvSpPr/>
          <p:nvPr/>
        </p:nvSpPr>
        <p:spPr>
          <a:xfrm>
            <a:off x="10325100" y="5582989"/>
            <a:ext cx="786422" cy="492621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4B9F90-073E-4F0F-9DFE-D91DB9979754}"/>
              </a:ext>
            </a:extLst>
          </p:cNvPr>
          <p:cNvSpPr txBox="1"/>
          <p:nvPr/>
        </p:nvSpPr>
        <p:spPr>
          <a:xfrm>
            <a:off x="6453199" y="101383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A9F35E-9BA3-4C93-ABFE-A1B4E279FD00}"/>
              </a:ext>
            </a:extLst>
          </p:cNvPr>
          <p:cNvSpPr txBox="1"/>
          <p:nvPr/>
        </p:nvSpPr>
        <p:spPr>
          <a:xfrm>
            <a:off x="6453199" y="14562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65C215-3639-45BA-B081-113F590FCCBB}"/>
              </a:ext>
            </a:extLst>
          </p:cNvPr>
          <p:cNvSpPr txBox="1"/>
          <p:nvPr/>
        </p:nvSpPr>
        <p:spPr>
          <a:xfrm>
            <a:off x="6453199" y="19558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31A05F-4DC5-4978-BE5B-1395ABBF1E24}"/>
              </a:ext>
            </a:extLst>
          </p:cNvPr>
          <p:cNvSpPr txBox="1"/>
          <p:nvPr/>
        </p:nvSpPr>
        <p:spPr>
          <a:xfrm>
            <a:off x="6453199" y="25983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31AFDE-48DD-404D-AB1F-6ED2652A9E75}"/>
              </a:ext>
            </a:extLst>
          </p:cNvPr>
          <p:cNvSpPr txBox="1"/>
          <p:nvPr/>
        </p:nvSpPr>
        <p:spPr>
          <a:xfrm>
            <a:off x="6465916" y="30949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F3D427-D0DC-4923-B6E1-164E27FF30E3}"/>
              </a:ext>
            </a:extLst>
          </p:cNvPr>
          <p:cNvSpPr txBox="1"/>
          <p:nvPr/>
        </p:nvSpPr>
        <p:spPr>
          <a:xfrm>
            <a:off x="6833324" y="1078552"/>
            <a:ext cx="573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Set up as above &amp; select </a:t>
            </a:r>
            <a:r>
              <a:rPr lang="en-GB" sz="1600" b="1" dirty="0"/>
              <a:t>Rank position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29B0D4-CE1D-43D7-8D7E-0C726A385091}"/>
              </a:ext>
            </a:extLst>
          </p:cNvPr>
          <p:cNvSpPr txBox="1"/>
          <p:nvPr/>
        </p:nvSpPr>
        <p:spPr>
          <a:xfrm>
            <a:off x="6833324" y="1575348"/>
            <a:ext cx="573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Check </a:t>
            </a:r>
            <a:r>
              <a:rPr lang="en-GB" sz="1600" b="1" dirty="0"/>
              <a:t>Create new attribute</a:t>
            </a:r>
            <a:r>
              <a:rPr lang="en-GB" sz="1600" dirty="0"/>
              <a:t> to add this Rank to your Attributes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1A633D-1BE6-4B71-B562-E621A8300297}"/>
              </a:ext>
            </a:extLst>
          </p:cNvPr>
          <p:cNvSpPr txBox="1"/>
          <p:nvPr/>
        </p:nvSpPr>
        <p:spPr>
          <a:xfrm>
            <a:off x="6795224" y="2593161"/>
            <a:ext cx="539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Hit </a:t>
            </a:r>
            <a:r>
              <a:rPr lang="en-GB" sz="1600" b="1" dirty="0"/>
              <a:t>Preview</a:t>
            </a:r>
            <a:r>
              <a:rPr lang="en-GB" sz="1600" dirty="0"/>
              <a:t> – check existing values vs. new values in case there are changes you don’t expect as old data will be overwritten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7410107-014A-471B-8A28-84A37F42E6BC}"/>
              </a:ext>
            </a:extLst>
          </p:cNvPr>
          <p:cNvSpPr txBox="1"/>
          <p:nvPr/>
        </p:nvSpPr>
        <p:spPr>
          <a:xfrm>
            <a:off x="6833324" y="3188044"/>
            <a:ext cx="573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Save</a:t>
            </a:r>
            <a:r>
              <a:rPr lang="en-GB" sz="1600" dirty="0"/>
              <a:t> to write / overwrite results to Attributes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4C87AB-CBD9-43C9-88DC-B2E4B97990DA}"/>
              </a:ext>
            </a:extLst>
          </p:cNvPr>
          <p:cNvSpPr/>
          <p:nvPr/>
        </p:nvSpPr>
        <p:spPr>
          <a:xfrm>
            <a:off x="5494984" y="5189826"/>
            <a:ext cx="791515" cy="393164"/>
          </a:xfrm>
          <a:prstGeom prst="rect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Freeform 502">
            <a:extLst>
              <a:ext uri="{FF2B5EF4-FFF2-40B4-BE49-F238E27FC236}">
                <a16:creationId xmlns:a16="http://schemas.microsoft.com/office/drawing/2014/main" id="{7EC60C01-C6D5-4C18-8D63-0906058A3CEC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11251094" y="4154736"/>
            <a:ext cx="256653" cy="165260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584231-3D9B-4A5A-8E2E-6C9C2114F4C9}"/>
              </a:ext>
            </a:extLst>
          </p:cNvPr>
          <p:cNvSpPr txBox="1"/>
          <p:nvPr/>
        </p:nvSpPr>
        <p:spPr>
          <a:xfrm>
            <a:off x="2235967" y="38184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7EFD26-7CCE-4505-869D-C4809612E33E}"/>
              </a:ext>
            </a:extLst>
          </p:cNvPr>
          <p:cNvSpPr txBox="1"/>
          <p:nvPr/>
        </p:nvSpPr>
        <p:spPr>
          <a:xfrm>
            <a:off x="4868240" y="38184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2D4DAD-9AB8-44D7-9192-48B739110718}"/>
              </a:ext>
            </a:extLst>
          </p:cNvPr>
          <p:cNvSpPr txBox="1"/>
          <p:nvPr/>
        </p:nvSpPr>
        <p:spPr>
          <a:xfrm>
            <a:off x="6820607" y="1980556"/>
            <a:ext cx="573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Check </a:t>
            </a:r>
            <a:r>
              <a:rPr lang="en-GB" sz="1600" b="1" dirty="0"/>
              <a:t>Use existing attribute </a:t>
            </a:r>
            <a:r>
              <a:rPr lang="en-GB" sz="1600" dirty="0"/>
              <a:t>is you have already published this Rank and are refreshing your data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43327B-47AB-4C21-8970-E9D0AABFFD62}"/>
              </a:ext>
            </a:extLst>
          </p:cNvPr>
          <p:cNvSpPr txBox="1"/>
          <p:nvPr/>
        </p:nvSpPr>
        <p:spPr>
          <a:xfrm>
            <a:off x="5106449" y="51247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63C58A-5F36-476F-AA63-1B81414951BE}"/>
              </a:ext>
            </a:extLst>
          </p:cNvPr>
          <p:cNvSpPr txBox="1"/>
          <p:nvPr/>
        </p:nvSpPr>
        <p:spPr>
          <a:xfrm>
            <a:off x="9934163" y="55620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134D9-6E27-4611-953C-EA74FB75B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771" y="1763582"/>
            <a:ext cx="1752690" cy="2159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A1D723-7664-F16F-0BC9-36B567BBA5F0}"/>
              </a:ext>
            </a:extLst>
          </p:cNvPr>
          <p:cNvSpPr txBox="1"/>
          <p:nvPr/>
        </p:nvSpPr>
        <p:spPr>
          <a:xfrm>
            <a:off x="238393" y="5980379"/>
            <a:ext cx="998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This step is optional </a:t>
            </a:r>
            <a:r>
              <a:rPr lang="en-US" b="1" dirty="0">
                <a:solidFill>
                  <a:schemeClr val="accent1"/>
                </a:solidFill>
              </a:rPr>
              <a:t>– for most use cases we recommend to use Weighted score &amp; go straight to Reports to analyze your model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1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B3EB-F375-4DDD-83BA-89C00070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Pick Scorers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4-5 scorers per question is ideal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53EE2-0170-4D1C-B6A8-B64EDED27642}"/>
              </a:ext>
            </a:extLst>
          </p:cNvPr>
          <p:cNvSpPr txBox="1"/>
          <p:nvPr/>
        </p:nvSpPr>
        <p:spPr>
          <a:xfrm>
            <a:off x="353211" y="1344534"/>
            <a:ext cx="37778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solidFill>
                  <a:schemeClr val="bg1"/>
                </a:solidFill>
                <a:effectLst/>
                <a:latin typeface="Merriweather"/>
              </a:rPr>
              <a:t>“Wherever there is human judgement there is noise… And more of it than you think”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Merriweather"/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Merriweather"/>
              </a:rPr>
              <a:t>― </a:t>
            </a:r>
            <a:r>
              <a:rPr lang="en-GB" sz="3200" b="1" i="0" dirty="0">
                <a:solidFill>
                  <a:schemeClr val="bg1"/>
                </a:solidFill>
                <a:effectLst/>
                <a:latin typeface="Lato"/>
              </a:rPr>
              <a:t>Daniel Kahneman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2CADDA3-3415-4C1C-8A06-2B7F931C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04" y="1629698"/>
            <a:ext cx="5769239" cy="346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02">
            <a:extLst>
              <a:ext uri="{FF2B5EF4-FFF2-40B4-BE49-F238E27FC236}">
                <a16:creationId xmlns:a16="http://schemas.microsoft.com/office/drawing/2014/main" id="{90E75030-F12C-400F-9601-CED8C8942208}"/>
              </a:ext>
            </a:extLst>
          </p:cNvPr>
          <p:cNvSpPr>
            <a:spLocks noEditPoints="1"/>
          </p:cNvSpPr>
          <p:nvPr/>
        </p:nvSpPr>
        <p:spPr bwMode="auto">
          <a:xfrm rot="20689606">
            <a:off x="7070195" y="2807170"/>
            <a:ext cx="1311444" cy="67134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AB60D-7812-4348-B62C-CB22F3CCB8C3}"/>
              </a:ext>
            </a:extLst>
          </p:cNvPr>
          <p:cNvSpPr txBox="1"/>
          <p:nvPr/>
        </p:nvSpPr>
        <p:spPr>
          <a:xfrm>
            <a:off x="5028050" y="5376405"/>
            <a:ext cx="837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&gt;3 points of view halves the noise in the data</a:t>
            </a:r>
            <a:br>
              <a:rPr lang="en-GB" sz="2400" b="1" dirty="0">
                <a:solidFill>
                  <a:schemeClr val="tx2"/>
                </a:solidFill>
              </a:rPr>
            </a:br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&gt;5 people sees benefits diminish for the effort</a:t>
            </a:r>
          </a:p>
        </p:txBody>
      </p:sp>
    </p:spTree>
    <p:extLst>
      <p:ext uri="{BB962C8B-B14F-4D97-AF65-F5344CB8AC3E}">
        <p14:creationId xmlns:p14="http://schemas.microsoft.com/office/powerpoint/2010/main" val="37427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B3EB-F375-4DDD-83BA-89C00070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Pick Scorers</a:t>
            </a:r>
            <a:br>
              <a:rPr lang="en-GB" sz="3200" dirty="0"/>
            </a:br>
            <a:r>
              <a:rPr lang="en-GB" sz="3200" dirty="0"/>
              <a:t>4 key causes of poor quality data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53EE2-0170-4D1C-B6A8-B64EDED27642}"/>
              </a:ext>
            </a:extLst>
          </p:cNvPr>
          <p:cNvSpPr txBox="1"/>
          <p:nvPr/>
        </p:nvSpPr>
        <p:spPr>
          <a:xfrm>
            <a:off x="353211" y="1344534"/>
            <a:ext cx="37778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solidFill>
                  <a:schemeClr val="bg1"/>
                </a:solidFill>
                <a:effectLst/>
                <a:latin typeface="Merriweather"/>
              </a:rPr>
              <a:t>“Wherever there is human judgement there is noise… And more of it than you think”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Merriweather"/>
              </a:rPr>
            </a:b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Merriweather"/>
              </a:rPr>
              <a:t>― </a:t>
            </a:r>
            <a:r>
              <a:rPr lang="en-GB" sz="3200" b="1" i="0" dirty="0">
                <a:solidFill>
                  <a:schemeClr val="bg1"/>
                </a:solidFill>
                <a:effectLst/>
                <a:latin typeface="Lato"/>
              </a:rPr>
              <a:t>Daniel Kahneman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E668-C44E-4CAD-9793-D2FF2D3C0446}"/>
              </a:ext>
            </a:extLst>
          </p:cNvPr>
          <p:cNvSpPr txBox="1"/>
          <p:nvPr/>
        </p:nvSpPr>
        <p:spPr>
          <a:xfrm>
            <a:off x="4291297" y="1204482"/>
            <a:ext cx="765634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Unconscious bias</a:t>
            </a:r>
            <a:br>
              <a:rPr lang="en-GB" sz="2000" b="1" dirty="0"/>
            </a:br>
            <a:r>
              <a:rPr lang="en-GB" dirty="0"/>
              <a:t>Respondents simply don’t understand something. </a:t>
            </a:r>
            <a:r>
              <a:rPr lang="en-GB" b="1" dirty="0">
                <a:solidFill>
                  <a:schemeClr val="accent1"/>
                </a:solidFill>
              </a:rPr>
              <a:t>Use focused discussion to align</a:t>
            </a:r>
            <a:r>
              <a:rPr lang="en-GB" dirty="0"/>
              <a:t> – for example with technical and commercial colleagues building greater empathy for each others’ perspectives.</a:t>
            </a:r>
          </a:p>
          <a:p>
            <a:endParaRPr lang="en-GB" dirty="0"/>
          </a:p>
          <a:p>
            <a:r>
              <a:rPr lang="en-GB" sz="2400" b="1" dirty="0"/>
              <a:t>Conscious bias</a:t>
            </a:r>
            <a:br>
              <a:rPr lang="en-GB" sz="2400" b="1" dirty="0"/>
            </a:br>
            <a:r>
              <a:rPr lang="en-GB" dirty="0"/>
              <a:t>Respondents are trying to ‘game’ the system with a high score for ‘their’ projects. </a:t>
            </a:r>
            <a:r>
              <a:rPr lang="en-GB" b="1" dirty="0">
                <a:solidFill>
                  <a:schemeClr val="accent1"/>
                </a:solidFill>
              </a:rPr>
              <a:t>Use the group discussion format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to spot these outliers and challenge on the rationale behind the rating.</a:t>
            </a:r>
          </a:p>
          <a:p>
            <a:endParaRPr lang="en-GB" dirty="0"/>
          </a:p>
          <a:p>
            <a:r>
              <a:rPr lang="en-GB" sz="2400" b="1" dirty="0"/>
              <a:t>Subjectivity</a:t>
            </a:r>
          </a:p>
          <a:p>
            <a:r>
              <a:rPr lang="en-GB" dirty="0"/>
              <a:t>Scores are generally not absolute ‘facts’ but are judgement calls based on the perspective of the respondents. Through </a:t>
            </a:r>
            <a:r>
              <a:rPr lang="en-GB" b="1" dirty="0">
                <a:solidFill>
                  <a:schemeClr val="accent1"/>
                </a:solidFill>
              </a:rPr>
              <a:t>surveying more than one person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the quality of the decision will become inherently stronger </a:t>
            </a:r>
            <a:br>
              <a:rPr lang="en-GB" dirty="0"/>
            </a:br>
            <a:endParaRPr lang="en-GB" dirty="0"/>
          </a:p>
          <a:p>
            <a:r>
              <a:rPr lang="en-GB" sz="2400" b="1" dirty="0"/>
              <a:t>Anchoring </a:t>
            </a:r>
            <a:br>
              <a:rPr lang="en-GB" dirty="0"/>
            </a:br>
            <a:r>
              <a:rPr lang="en-GB" dirty="0"/>
              <a:t>Groups have been proven to be overly influenced by the first person to speak. By capturing views before meeting </a:t>
            </a:r>
            <a:r>
              <a:rPr lang="en-GB" b="1" dirty="0">
                <a:solidFill>
                  <a:schemeClr val="accent1"/>
                </a:solidFill>
              </a:rPr>
              <a:t>everyone gets an equal voice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65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480B-D5E7-43EF-BA22-F5FC025B8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Pick Scorers</a:t>
            </a:r>
            <a:br>
              <a:rPr lang="en-GB" sz="2400" b="1" dirty="0">
                <a:solidFill>
                  <a:schemeClr val="accent1"/>
                </a:solidFill>
              </a:rPr>
            </a:br>
            <a:r>
              <a:rPr lang="en-GB" sz="3200" dirty="0"/>
              <a:t>Align Criteria to Subject Matter Expertise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5E979-9C55-45C9-BB65-7A0B1A84B83C}"/>
              </a:ext>
            </a:extLst>
          </p:cNvPr>
          <p:cNvSpPr txBox="1"/>
          <p:nvPr/>
        </p:nvSpPr>
        <p:spPr>
          <a:xfrm>
            <a:off x="118854" y="1672115"/>
            <a:ext cx="38966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Get experts involved to maximise value of subject matter knowledge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 scoring to explore different groups’ point of view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Mix qualitative survey data &amp; quantitative modelled data sources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B3AC24-380A-44F3-B327-B564D055EB54}"/>
              </a:ext>
            </a:extLst>
          </p:cNvPr>
          <p:cNvSpPr/>
          <p:nvPr/>
        </p:nvSpPr>
        <p:spPr>
          <a:xfrm>
            <a:off x="4718304" y="2579340"/>
            <a:ext cx="3136392" cy="768096"/>
          </a:xfrm>
          <a:prstGeom prst="roundRect">
            <a:avLst/>
          </a:prstGeom>
          <a:solidFill>
            <a:srgbClr val="004A87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ROI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72DBAD-E468-4FDF-8A51-D71A05384BB2}"/>
              </a:ext>
            </a:extLst>
          </p:cNvPr>
          <p:cNvSpPr/>
          <p:nvPr/>
        </p:nvSpPr>
        <p:spPr>
          <a:xfrm>
            <a:off x="4718304" y="3493740"/>
            <a:ext cx="3136392" cy="768096"/>
          </a:xfrm>
          <a:prstGeom prst="roundRect">
            <a:avLst/>
          </a:prstGeom>
          <a:solidFill>
            <a:srgbClr val="004A87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Strategic Alignment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EFDD5F-F68A-41FD-911A-D33D590F87EF}"/>
              </a:ext>
            </a:extLst>
          </p:cNvPr>
          <p:cNvSpPr/>
          <p:nvPr/>
        </p:nvSpPr>
        <p:spPr>
          <a:xfrm>
            <a:off x="4718304" y="4408140"/>
            <a:ext cx="3136392" cy="768096"/>
          </a:xfrm>
          <a:prstGeom prst="roundRect">
            <a:avLst/>
          </a:prstGeom>
          <a:solidFill>
            <a:srgbClr val="004A87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Brand Alignment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E48CAA-32EB-4677-8891-26D05B5CCE0E}"/>
              </a:ext>
            </a:extLst>
          </p:cNvPr>
          <p:cNvSpPr/>
          <p:nvPr/>
        </p:nvSpPr>
        <p:spPr>
          <a:xfrm>
            <a:off x="4718304" y="5322540"/>
            <a:ext cx="3136392" cy="768096"/>
          </a:xfrm>
          <a:prstGeom prst="roundRect">
            <a:avLst/>
          </a:prstGeom>
          <a:solidFill>
            <a:srgbClr val="004A87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Feasibility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23931-B1E5-4A99-B4BF-BC39B8BA77C1}"/>
              </a:ext>
            </a:extLst>
          </p:cNvPr>
          <p:cNvSpPr txBox="1"/>
          <p:nvPr/>
        </p:nvSpPr>
        <p:spPr>
          <a:xfrm>
            <a:off x="4622336" y="1672115"/>
            <a:ext cx="323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Consider a model with 4 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0514F6-536B-4DF3-8822-F5A660CCCD6C}"/>
              </a:ext>
            </a:extLst>
          </p:cNvPr>
          <p:cNvSpPr txBox="1"/>
          <p:nvPr/>
        </p:nvSpPr>
        <p:spPr>
          <a:xfrm>
            <a:off x="8304492" y="2778722"/>
            <a:ext cx="3198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Direct data feed from finance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D5081-4296-40A2-9486-AFEEABB5AF78}"/>
              </a:ext>
            </a:extLst>
          </p:cNvPr>
          <p:cNvSpPr txBox="1"/>
          <p:nvPr/>
        </p:nvSpPr>
        <p:spPr>
          <a:xfrm>
            <a:off x="8176476" y="1672115"/>
            <a:ext cx="372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Who is best placed to score projects?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09B7F-1D55-45A5-BEAD-CE009E41FE30}"/>
              </a:ext>
            </a:extLst>
          </p:cNvPr>
          <p:cNvSpPr txBox="1"/>
          <p:nvPr/>
        </p:nvSpPr>
        <p:spPr>
          <a:xfrm>
            <a:off x="8304492" y="3702280"/>
            <a:ext cx="1347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Strategy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1D4769-2AAA-45A1-A846-DE3370A0FD38}"/>
              </a:ext>
            </a:extLst>
          </p:cNvPr>
          <p:cNvSpPr txBox="1"/>
          <p:nvPr/>
        </p:nvSpPr>
        <p:spPr>
          <a:xfrm>
            <a:off x="8304492" y="4617811"/>
            <a:ext cx="1513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Marketing 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5EFEFE-B3D8-407D-BC80-AC15E8B9F29C}"/>
              </a:ext>
            </a:extLst>
          </p:cNvPr>
          <p:cNvSpPr txBox="1"/>
          <p:nvPr/>
        </p:nvSpPr>
        <p:spPr>
          <a:xfrm>
            <a:off x="8304492" y="5533342"/>
            <a:ext cx="1647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Engineering team</a:t>
            </a:r>
          </a:p>
        </p:txBody>
      </p:sp>
    </p:spTree>
    <p:extLst>
      <p:ext uri="{BB962C8B-B14F-4D97-AF65-F5344CB8AC3E}">
        <p14:creationId xmlns:p14="http://schemas.microsoft.com/office/powerpoint/2010/main" val="211024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994860-491C-4A96-8345-201ADE8B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4"/>
            <a:ext cx="8129451" cy="106251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Pick Scorers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sz="3600" dirty="0"/>
              <a:t>Align project scoring to stakeholders 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7DFCA3-2ADD-4450-8917-9608E9F489D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4320055"/>
              </p:ext>
            </p:extLst>
          </p:nvPr>
        </p:nvGraphicFramePr>
        <p:xfrm>
          <a:off x="394717" y="2149148"/>
          <a:ext cx="11402566" cy="333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944">
                  <a:extLst>
                    <a:ext uri="{9D8B030D-6E8A-4147-A177-3AD203B41FA5}">
                      <a16:colId xmlns:a16="http://schemas.microsoft.com/office/drawing/2014/main" val="401167529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1574281417"/>
                    </a:ext>
                  </a:extLst>
                </a:gridCol>
                <a:gridCol w="1048001">
                  <a:extLst>
                    <a:ext uri="{9D8B030D-6E8A-4147-A177-3AD203B41FA5}">
                      <a16:colId xmlns:a16="http://schemas.microsoft.com/office/drawing/2014/main" val="2913814373"/>
                    </a:ext>
                  </a:extLst>
                </a:gridCol>
                <a:gridCol w="1012268">
                  <a:extLst>
                    <a:ext uri="{9D8B030D-6E8A-4147-A177-3AD203B41FA5}">
                      <a16:colId xmlns:a16="http://schemas.microsoft.com/office/drawing/2014/main" val="394712544"/>
                    </a:ext>
                  </a:extLst>
                </a:gridCol>
                <a:gridCol w="1036347">
                  <a:extLst>
                    <a:ext uri="{9D8B030D-6E8A-4147-A177-3AD203B41FA5}">
                      <a16:colId xmlns:a16="http://schemas.microsoft.com/office/drawing/2014/main" val="1501202880"/>
                    </a:ext>
                  </a:extLst>
                </a:gridCol>
                <a:gridCol w="1202164">
                  <a:extLst>
                    <a:ext uri="{9D8B030D-6E8A-4147-A177-3AD203B41FA5}">
                      <a16:colId xmlns:a16="http://schemas.microsoft.com/office/drawing/2014/main" val="1712211142"/>
                    </a:ext>
                  </a:extLst>
                </a:gridCol>
                <a:gridCol w="1077800">
                  <a:extLst>
                    <a:ext uri="{9D8B030D-6E8A-4147-A177-3AD203B41FA5}">
                      <a16:colId xmlns:a16="http://schemas.microsoft.com/office/drawing/2014/main" val="2691677092"/>
                    </a:ext>
                  </a:extLst>
                </a:gridCol>
                <a:gridCol w="1139982">
                  <a:extLst>
                    <a:ext uri="{9D8B030D-6E8A-4147-A177-3AD203B41FA5}">
                      <a16:colId xmlns:a16="http://schemas.microsoft.com/office/drawing/2014/main" val="2125245092"/>
                    </a:ext>
                  </a:extLst>
                </a:gridCol>
                <a:gridCol w="1139982">
                  <a:extLst>
                    <a:ext uri="{9D8B030D-6E8A-4147-A177-3AD203B41FA5}">
                      <a16:colId xmlns:a16="http://schemas.microsoft.com/office/drawing/2014/main" val="2296558662"/>
                    </a:ext>
                  </a:extLst>
                </a:gridCol>
                <a:gridCol w="1139982">
                  <a:extLst>
                    <a:ext uri="{9D8B030D-6E8A-4147-A177-3AD203B41FA5}">
                      <a16:colId xmlns:a16="http://schemas.microsoft.com/office/drawing/2014/main" val="2759510104"/>
                    </a:ext>
                  </a:extLst>
                </a:gridCol>
              </a:tblGrid>
              <a:tr h="739938">
                <a:tc>
                  <a:txBody>
                    <a:bodyPr/>
                    <a:lstStyle/>
                    <a:p>
                      <a:r>
                        <a:rPr lang="en-GB" sz="20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Sales</a:t>
                      </a:r>
                      <a:br>
                        <a:rPr lang="en-GB" sz="1400" dirty="0"/>
                      </a:b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Country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Country B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Country C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Hardware Engineer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Software Engineer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Data Engineer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48954"/>
                  </a:ext>
                </a:extLst>
              </a:tr>
              <a:tr h="649405">
                <a:tc>
                  <a:txBody>
                    <a:bodyPr/>
                    <a:lstStyle/>
                    <a:p>
                      <a:r>
                        <a:rPr lang="en-GB" sz="1600" dirty="0"/>
                        <a:t>New sales software 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237708"/>
                  </a:ext>
                </a:extLst>
              </a:tr>
              <a:tr h="649405">
                <a:tc>
                  <a:txBody>
                    <a:bodyPr/>
                    <a:lstStyle/>
                    <a:p>
                      <a:r>
                        <a:rPr lang="en-GB" sz="1600" dirty="0"/>
                        <a:t>Fix operations hardware country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16846"/>
                  </a:ext>
                </a:extLst>
              </a:tr>
              <a:tr h="649405">
                <a:tc>
                  <a:txBody>
                    <a:bodyPr/>
                    <a:lstStyle/>
                    <a:p>
                      <a:r>
                        <a:rPr lang="en-GB" sz="1600" dirty="0"/>
                        <a:t>Enhance sales &amp; marketing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37895"/>
                  </a:ext>
                </a:extLst>
              </a:tr>
              <a:tr h="649405">
                <a:tc>
                  <a:txBody>
                    <a:bodyPr/>
                    <a:lstStyle/>
                    <a:p>
                      <a:r>
                        <a:rPr lang="en-GB" sz="1600" dirty="0"/>
                        <a:t>Global Operations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327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DFA93C-C1E1-4D14-996E-48FD9E1C3F74}"/>
              </a:ext>
            </a:extLst>
          </p:cNvPr>
          <p:cNvSpPr txBox="1"/>
          <p:nvPr/>
        </p:nvSpPr>
        <p:spPr>
          <a:xfrm>
            <a:off x="467869" y="5618229"/>
            <a:ext cx="9572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sz="2400" dirty="0">
                <a:solidFill>
                  <a:schemeClr val="accent1"/>
                </a:solidFill>
              </a:rPr>
              <a:t>Complex modern organisations</a:t>
            </a:r>
            <a:r>
              <a:rPr lang="en-GB" sz="2400" i="1" dirty="0">
                <a:solidFill>
                  <a:schemeClr val="accent1"/>
                </a:solidFill>
              </a:rPr>
              <a:t> may </a:t>
            </a:r>
            <a:r>
              <a:rPr lang="en-GB" sz="2400" dirty="0">
                <a:solidFill>
                  <a:schemeClr val="accent1"/>
                </a:solidFill>
              </a:rPr>
              <a:t>require a bespoke targeting approach – getting votes from people whose opinion is not that relevant creates noise and wastes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B2E34-7F55-4C75-9486-CFC53CF923CF}"/>
              </a:ext>
            </a:extLst>
          </p:cNvPr>
          <p:cNvSpPr txBox="1"/>
          <p:nvPr/>
        </p:nvSpPr>
        <p:spPr>
          <a:xfrm>
            <a:off x="139562" y="1371294"/>
            <a:ext cx="1174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Consider a global organisation with a mix of country teams &amp; specialist central teams – getting the right subject matter expertise is a more complex challenge (but easy to do in the software…)</a:t>
            </a:r>
          </a:p>
        </p:txBody>
      </p:sp>
    </p:spTree>
    <p:extLst>
      <p:ext uri="{BB962C8B-B14F-4D97-AF65-F5344CB8AC3E}">
        <p14:creationId xmlns:p14="http://schemas.microsoft.com/office/powerpoint/2010/main" val="47842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BCF6-16F4-425E-B2A8-57B4A8D0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1"/>
                </a:solidFill>
              </a:rPr>
              <a:t>Pick Scorers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dirty="0"/>
              <a:t>Assign Surveys to Respondents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7A86-5297-438D-A865-58FB5CD3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" y="681752"/>
            <a:ext cx="3936274" cy="6213506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/>
              <a:t>Before you start update People section</a:t>
            </a:r>
          </a:p>
          <a:p>
            <a:pPr lvl="1"/>
            <a:r>
              <a:rPr lang="en-GB" sz="1600" dirty="0"/>
              <a:t>See Criteria Weights training for details</a:t>
            </a:r>
          </a:p>
          <a:p>
            <a:pPr lvl="1"/>
            <a:r>
              <a:rPr lang="en-GB" sz="1600" dirty="0"/>
              <a:t>Add extra People if they were not in Criteria Weights already</a:t>
            </a:r>
          </a:p>
          <a:p>
            <a:endParaRPr lang="en-GB" sz="2000" dirty="0"/>
          </a:p>
          <a:p>
            <a:r>
              <a:rPr lang="en-GB" sz="2000" dirty="0"/>
              <a:t>Set up Assessment Panels: different approaches </a:t>
            </a:r>
          </a:p>
          <a:p>
            <a:pPr marL="742950" lvl="1" indent="-285750"/>
            <a:r>
              <a:rPr lang="en-GB" sz="1800" dirty="0"/>
              <a:t>All-In One – i.e. everyone scores everything</a:t>
            </a:r>
          </a:p>
          <a:p>
            <a:pPr marL="742950" lvl="1" indent="-285750"/>
            <a:r>
              <a:rPr lang="en-GB" sz="1800" dirty="0"/>
              <a:t>By Attributes – e.g. engineers vs. marketeers</a:t>
            </a:r>
          </a:p>
          <a:p>
            <a:pPr marL="742950" lvl="1" indent="-285750"/>
            <a:r>
              <a:rPr lang="en-GB" sz="1800" dirty="0"/>
              <a:t>By Alternative – e.g. by department</a:t>
            </a:r>
            <a:br>
              <a:rPr lang="en-GB" sz="1800" dirty="0"/>
            </a:br>
            <a:endParaRPr lang="en-GB" sz="1800" dirty="0"/>
          </a:p>
          <a:p>
            <a:pPr marL="285750" indent="-285750"/>
            <a:r>
              <a:rPr lang="en-GB" sz="2200" dirty="0"/>
              <a:t>Adding Panelists</a:t>
            </a:r>
            <a:endParaRPr lang="en-GB" sz="1800" dirty="0"/>
          </a:p>
          <a:p>
            <a:pPr marL="742950" lvl="1" indent="-285750"/>
            <a:r>
              <a:rPr lang="en-GB" sz="1800" dirty="0"/>
              <a:t>Manually pick People for each assessment panel (option 1)</a:t>
            </a:r>
          </a:p>
          <a:p>
            <a:pPr marL="742950" lvl="1" indent="-285750"/>
            <a:r>
              <a:rPr lang="en-GB" sz="1800" dirty="0"/>
              <a:t>Add Targeting Cell using an email Attribute (option 2) to auto-populate</a:t>
            </a:r>
            <a:br>
              <a:rPr lang="en-GB" sz="1800" dirty="0"/>
            </a:br>
            <a:endParaRPr lang="en-GB" sz="1800" dirty="0"/>
          </a:p>
          <a:p>
            <a:pPr marL="285750" indent="-285750"/>
            <a:r>
              <a:rPr lang="en-GB" sz="2200" dirty="0"/>
              <a:t>Get started – share email links with unique URL for each Respondent</a:t>
            </a:r>
          </a:p>
          <a:p>
            <a:pPr marL="742950" lvl="1" indent="-285750"/>
            <a:r>
              <a:rPr lang="en-GB" sz="1800" dirty="0"/>
              <a:t>Note that this URL will update automatically as targeting or Lists are changed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C6F5D-D31C-42B5-93BE-3473D6307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40" r="16546"/>
          <a:stretch/>
        </p:blipFill>
        <p:spPr>
          <a:xfrm>
            <a:off x="8231777" y="1232957"/>
            <a:ext cx="3788228" cy="2413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EDDA8B-D9AE-42B8-9EE5-1C6EA3957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150" y="3673618"/>
            <a:ext cx="5962956" cy="2838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9DC9D5-8C43-4F9B-B1D6-402B421F9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665" y="1443189"/>
            <a:ext cx="2806432" cy="147337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249CBC-D4EA-41AE-87AD-95A3109C1F0E}"/>
              </a:ext>
            </a:extLst>
          </p:cNvPr>
          <p:cNvCxnSpPr>
            <a:cxnSpLocks/>
          </p:cNvCxnSpPr>
          <p:nvPr/>
        </p:nvCxnSpPr>
        <p:spPr>
          <a:xfrm flipH="1" flipV="1">
            <a:off x="7347857" y="2179877"/>
            <a:ext cx="1132114" cy="476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D313C-1456-4679-8A56-F7A97AB6C51B}"/>
              </a:ext>
            </a:extLst>
          </p:cNvPr>
          <p:cNvCxnSpPr>
            <a:cxnSpLocks/>
          </p:cNvCxnSpPr>
          <p:nvPr/>
        </p:nvCxnSpPr>
        <p:spPr>
          <a:xfrm flipH="1">
            <a:off x="8610600" y="2280896"/>
            <a:ext cx="656993" cy="1637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78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59585E"/>
      </a:hlink>
      <a:folHlink>
        <a:srgbClr val="5958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B4D9A59A-EFD5-4946-A346-DEEFA09D3581}"/>
    </a:ext>
  </a:extLst>
</a:theme>
</file>

<file path=ppt/theme/theme2.xml><?xml version="1.0" encoding="utf-8"?>
<a:theme xmlns:a="http://schemas.openxmlformats.org/drawingml/2006/main" name="1_Office Theme">
  <a:themeElements>
    <a:clrScheme name="TransparentChoice Colours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DDDDDF"/>
      </a:hlink>
      <a:folHlink>
        <a:srgbClr val="9A99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AC04E938-A73A-4F38-A64A-48F426433D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BECE1E936EF4E8F451AD05C7DCAC6" ma:contentTypeVersion="13" ma:contentTypeDescription="Create a new document." ma:contentTypeScope="" ma:versionID="7cb761347e63f6c6f2c9ba63484584ac">
  <xsd:schema xmlns:xsd="http://www.w3.org/2001/XMLSchema" xmlns:xs="http://www.w3.org/2001/XMLSchema" xmlns:p="http://schemas.microsoft.com/office/2006/metadata/properties" xmlns:ns3="7a8ad23c-c3a0-466e-9b9c-d4b326cf2e6c" xmlns:ns4="2189d3dc-3844-4020-8d31-de0411a7af57" targetNamespace="http://schemas.microsoft.com/office/2006/metadata/properties" ma:root="true" ma:fieldsID="b7825cb8a41476101c31d66739cc6b6d" ns3:_="" ns4:_="">
    <xsd:import namespace="7a8ad23c-c3a0-466e-9b9c-d4b326cf2e6c"/>
    <xsd:import namespace="2189d3dc-3844-4020-8d31-de0411a7af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ad23c-c3a0-466e-9b9c-d4b326cf2e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9d3dc-3844-4020-8d31-de0411a7a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1BAD40-76D4-4333-92E6-DDF807199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531624-1890-4006-882E-9CD4702ECF9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2189d3dc-3844-4020-8d31-de0411a7af57"/>
    <ds:schemaRef ds:uri="7a8ad23c-c3a0-466e-9b9c-d4b326cf2e6c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8F9D9A-C9C8-450A-A681-49C6660606E7}">
  <ds:schemaRefs>
    <ds:schemaRef ds:uri="2189d3dc-3844-4020-8d31-de0411a7af57"/>
    <ds:schemaRef ds:uri="7a8ad23c-c3a0-466e-9b9c-d4b326cf2e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11287</TotalTime>
  <Words>4315</Words>
  <Application>Microsoft Office PowerPoint</Application>
  <PresentationFormat>Widescreen</PresentationFormat>
  <Paragraphs>522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Lato</vt:lpstr>
      <vt:lpstr>Merriweather</vt:lpstr>
      <vt:lpstr>Office Theme</vt:lpstr>
      <vt:lpstr>1_Office Theme</vt:lpstr>
      <vt:lpstr>TransparentChoice Score Projects – Best Practice Guide</vt:lpstr>
      <vt:lpstr>PowerPoint Presentation</vt:lpstr>
      <vt:lpstr>Pick Scores Make Scoring a Team Sport for better data</vt:lpstr>
      <vt:lpstr>Pick Scorers Unlock the value of the Wisdom of the (small) Crowd</vt:lpstr>
      <vt:lpstr>Pick Scorers 4-5 scorers per question is ideal</vt:lpstr>
      <vt:lpstr>Pick Scorers 4 key causes of poor quality data </vt:lpstr>
      <vt:lpstr>Pick Scorers Align Criteria to Subject Matter Expertise</vt:lpstr>
      <vt:lpstr>Pick Scorers  Align project scoring to stakeholders </vt:lpstr>
      <vt:lpstr>Pick Scorers Assign Surveys to Respondents</vt:lpstr>
      <vt:lpstr>Pick Scorers  Better Estimations as a Team </vt:lpstr>
      <vt:lpstr>Pick Scorers Best Practice Tips</vt:lpstr>
      <vt:lpstr>Collect Data Chase Compliance to improve data quality</vt:lpstr>
      <vt:lpstr>Collect Data Review Results, especially Disagreements</vt:lpstr>
      <vt:lpstr>Collect Data Review Results using Meeting Mode</vt:lpstr>
      <vt:lpstr>Collect Data Publish Results to complete AHP model</vt:lpstr>
      <vt:lpstr>Collect Data Publish Results: Tips</vt:lpstr>
      <vt:lpstr>Review Value Score Explore your model results</vt:lpstr>
      <vt:lpstr>Review Value Score Normalizing data: Scale Based</vt:lpstr>
      <vt:lpstr>Review Value Score Normalizing data: Non-Scale Based</vt:lpstr>
      <vt:lpstr>Review Value Score Aggregate Normalized Scores to create Total Value Score</vt:lpstr>
      <vt:lpstr>TransparentChoice Score Projects – User Guide</vt:lpstr>
      <vt:lpstr>PowerPoint Presentation</vt:lpstr>
      <vt:lpstr>PowerPoint Presentation</vt:lpstr>
      <vt:lpstr>Pick Scorers Assessments Configuration</vt:lpstr>
      <vt:lpstr>PowerPoint Presentation</vt:lpstr>
      <vt:lpstr>PowerPoint Presentation</vt:lpstr>
      <vt:lpstr>Pick Scorers Add Panelists - No Targeting</vt:lpstr>
      <vt:lpstr>PowerPoint Presentation</vt:lpstr>
      <vt:lpstr>PowerPoint Presentation</vt:lpstr>
      <vt:lpstr>Pick Scorers Send out batch Email with survey links</vt:lpstr>
      <vt:lpstr>Pick Scorers Other ways to connect to surveys</vt:lpstr>
      <vt:lpstr>Pick Scorers Chase Panelists</vt:lpstr>
      <vt:lpstr>Collect Data- Respondents’ Guide to Assessments</vt:lpstr>
      <vt:lpstr>Collect Data Start Meeting Mode Meeting Mode</vt:lpstr>
      <vt:lpstr>Collect Data Meeting Mode Settings</vt:lpstr>
      <vt:lpstr>Collect Data Meeting Mode - Running a Meeting</vt:lpstr>
      <vt:lpstr>Collect Data Meeting Mode – Navigation</vt:lpstr>
      <vt:lpstr>Collect Data Meeting Mode - Disagreements</vt:lpstr>
      <vt:lpstr>Collect Data Download Data to Excel</vt:lpstr>
      <vt:lpstr>Collect Data Save Panel to publish to Attributes</vt:lpstr>
      <vt:lpstr>Review Value Scores Ranking overview</vt:lpstr>
      <vt:lpstr>Review Value Scores Compare Alternatives – Bar Chart (1)</vt:lpstr>
      <vt:lpstr>Review Value Scores Compare Alternatives - Radar (2)</vt:lpstr>
      <vt:lpstr>Review Value Scores Compare Alternatives – Sensitivity Analysis (3)</vt:lpstr>
      <vt:lpstr>Review Value Scores View Sub-Criteria</vt:lpstr>
      <vt:lpstr>Review Value Scores Save Value Score: Quick Save</vt:lpstr>
      <vt:lpstr>Review Value Scores Save Value Score: Update Existing</vt:lpstr>
      <vt:lpstr>Review Value Scores Save Scores – Rank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Easton</dc:creator>
  <cp:lastModifiedBy>Dan Dures</cp:lastModifiedBy>
  <cp:revision>4</cp:revision>
  <cp:lastPrinted>2021-01-07T16:18:28Z</cp:lastPrinted>
  <dcterms:created xsi:type="dcterms:W3CDTF">2018-01-12T09:24:54Z</dcterms:created>
  <dcterms:modified xsi:type="dcterms:W3CDTF">2022-09-20T09:35:45Z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0x01010006CBECE1E936EF4E8F451AD05C7DCAC6</vt:lpwstr>
  </property>
</Properties>
</file>